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59" r:id="rId10"/>
    <p:sldId id="266" r:id="rId11"/>
    <p:sldId id="267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61" autoAdjust="0"/>
    <p:restoredTop sz="94660"/>
  </p:normalViewPr>
  <p:slideViewPr>
    <p:cSldViewPr>
      <p:cViewPr varScale="1">
        <p:scale>
          <a:sx n="70" d="100"/>
          <a:sy n="70" d="100"/>
        </p:scale>
        <p:origin x="-142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9028-AD5C-407D-9DF1-C070F773A8BA}" type="datetimeFigureOut">
              <a:rPr lang="sk-SK" smtClean="0"/>
              <a:t>2. 10. 2013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61E6E-8E3D-4167-88DF-55927F3963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6220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9028-AD5C-407D-9DF1-C070F773A8BA}" type="datetimeFigureOut">
              <a:rPr lang="sk-SK" smtClean="0"/>
              <a:t>2. 10. 2013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61E6E-8E3D-4167-88DF-55927F3963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22117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9028-AD5C-407D-9DF1-C070F773A8BA}" type="datetimeFigureOut">
              <a:rPr lang="sk-SK" smtClean="0"/>
              <a:t>2. 10. 2013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61E6E-8E3D-4167-88DF-55927F3963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66295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9028-AD5C-407D-9DF1-C070F773A8BA}" type="datetimeFigureOut">
              <a:rPr lang="sk-SK" smtClean="0"/>
              <a:t>2. 10. 2013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61E6E-8E3D-4167-88DF-55927F3963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92757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9028-AD5C-407D-9DF1-C070F773A8BA}" type="datetimeFigureOut">
              <a:rPr lang="sk-SK" smtClean="0"/>
              <a:t>2. 10. 2013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61E6E-8E3D-4167-88DF-55927F3963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55573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9028-AD5C-407D-9DF1-C070F773A8BA}" type="datetimeFigureOut">
              <a:rPr lang="sk-SK" smtClean="0"/>
              <a:t>2. 10. 2013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61E6E-8E3D-4167-88DF-55927F3963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69162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9028-AD5C-407D-9DF1-C070F773A8BA}" type="datetimeFigureOut">
              <a:rPr lang="sk-SK" smtClean="0"/>
              <a:t>2. 10. 2013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61E6E-8E3D-4167-88DF-55927F3963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91383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9028-AD5C-407D-9DF1-C070F773A8BA}" type="datetimeFigureOut">
              <a:rPr lang="sk-SK" smtClean="0"/>
              <a:t>2. 10. 2013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61E6E-8E3D-4167-88DF-55927F3963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56078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9028-AD5C-407D-9DF1-C070F773A8BA}" type="datetimeFigureOut">
              <a:rPr lang="sk-SK" smtClean="0"/>
              <a:t>2. 10. 2013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61E6E-8E3D-4167-88DF-55927F3963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95657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9028-AD5C-407D-9DF1-C070F773A8BA}" type="datetimeFigureOut">
              <a:rPr lang="sk-SK" smtClean="0"/>
              <a:t>2. 10. 2013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61E6E-8E3D-4167-88DF-55927F3963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52108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9028-AD5C-407D-9DF1-C070F773A8BA}" type="datetimeFigureOut">
              <a:rPr lang="sk-SK" smtClean="0"/>
              <a:t>2. 10. 2013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61E6E-8E3D-4167-88DF-55927F3963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49997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99028-AD5C-407D-9DF1-C070F773A8BA}" type="datetimeFigureOut">
              <a:rPr lang="sk-SK" smtClean="0"/>
              <a:t>2. 10. 2013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61E6E-8E3D-4167-88DF-55927F3963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0616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7772400" cy="1470025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sk-SK" sz="8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Odkry obrázok....</a:t>
            </a:r>
            <a:endParaRPr lang="sk-SK" sz="8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69" t="48694" r="11427" b="9701"/>
          <a:stretch/>
        </p:blipFill>
        <p:spPr bwMode="auto">
          <a:xfrm>
            <a:off x="6012160" y="1412776"/>
            <a:ext cx="2906973" cy="3043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BlokTextu 5"/>
          <p:cNvSpPr txBox="1"/>
          <p:nvPr/>
        </p:nvSpPr>
        <p:spPr>
          <a:xfrm>
            <a:off x="395536" y="1918573"/>
            <a:ext cx="5887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Sčítanie a odčítanie do 10 000</a:t>
            </a:r>
            <a:endParaRPr lang="sk-SK" sz="36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251520" y="3933056"/>
            <a:ext cx="815979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Klikni na správny výsledok . </a:t>
            </a:r>
          </a:p>
          <a:p>
            <a:r>
              <a:rPr lang="sk-SK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Ak sa ti číslo sfarbí na červeno, urobil si chybu. </a:t>
            </a:r>
          </a:p>
          <a:p>
            <a:r>
              <a:rPr lang="sk-SK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Skús ešte raz. </a:t>
            </a:r>
          </a:p>
          <a:p>
            <a:r>
              <a:rPr lang="sk-SK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Spočítaj si, koľko krát sa ti číslo sfarbilo. </a:t>
            </a:r>
          </a:p>
          <a:p>
            <a:r>
              <a:rPr lang="sk-SK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 konci je hodnotenie.</a:t>
            </a:r>
            <a:endParaRPr lang="sk-SK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Šípka doprava 7">
            <a:hlinkClick r:id="rId3" action="ppaction://hlinksldjump"/>
          </p:cNvPr>
          <p:cNvSpPr/>
          <p:nvPr/>
        </p:nvSpPr>
        <p:spPr>
          <a:xfrm>
            <a:off x="7258393" y="5665821"/>
            <a:ext cx="1872208" cy="1192179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hlinkClick r:id="rId3" action="ppaction://hlinksldjump"/>
              </a:rPr>
              <a:t>ĎALEJ</a:t>
            </a:r>
            <a:endParaRPr lang="sk-SK" sz="3600" b="1" dirty="0"/>
          </a:p>
        </p:txBody>
      </p:sp>
    </p:spTree>
    <p:extLst>
      <p:ext uri="{BB962C8B-B14F-4D97-AF65-F5344CB8AC3E}">
        <p14:creationId xmlns:p14="http://schemas.microsoft.com/office/powerpoint/2010/main" val="160135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539552" y="404664"/>
            <a:ext cx="5847178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sk-SK" sz="6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VYHODNOTENIE:</a:t>
            </a:r>
            <a:endParaRPr lang="sk-SK" sz="6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327212" y="1333989"/>
            <a:ext cx="61051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Celkový počet bodov: 8</a:t>
            </a:r>
          </a:p>
          <a:p>
            <a:r>
              <a:rPr lang="sk-SK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Za každé červené políčko si odrátaj bod.</a:t>
            </a:r>
            <a:endParaRPr lang="sk-SK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179512" y="2636912"/>
            <a:ext cx="6400535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 – 7 bodov ............ výborne</a:t>
            </a:r>
          </a:p>
          <a:p>
            <a:r>
              <a:rPr lang="sk-SK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 – 5 bodov ............ veľmi dobre</a:t>
            </a:r>
          </a:p>
          <a:p>
            <a:r>
              <a:rPr lang="sk-SK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 – 3 body .............. je to slabšie</a:t>
            </a:r>
          </a:p>
          <a:p>
            <a:r>
              <a:rPr lang="sk-SK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 – 1 bod ................ musíš sa viac </a:t>
            </a:r>
          </a:p>
          <a:p>
            <a:r>
              <a:rPr lang="sk-SK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sk-SK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              snažiť</a:t>
            </a:r>
          </a:p>
          <a:p>
            <a:r>
              <a:rPr lang="sk-SK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 bodov .................. </a:t>
            </a:r>
            <a:r>
              <a:rPr lang="sk-SK" sz="2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jojojóoóój</a:t>
            </a:r>
            <a:r>
              <a:rPr lang="sk-SK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</a:p>
          <a:p>
            <a:r>
              <a:rPr lang="sk-SK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sk-SK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        toto vôbec </a:t>
            </a:r>
          </a:p>
          <a:p>
            <a:r>
              <a:rPr lang="sk-SK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sk-SK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             nevyzerá dobre</a:t>
            </a:r>
            <a:endParaRPr lang="sk-SK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69" t="48694" r="11427" b="9701"/>
          <a:stretch/>
        </p:blipFill>
        <p:spPr bwMode="auto">
          <a:xfrm>
            <a:off x="5724128" y="2492896"/>
            <a:ext cx="2906973" cy="3043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279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814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28290" y="960720"/>
            <a:ext cx="2239454" cy="295976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b="1" dirty="0" smtClean="0"/>
              <a:t>1 185</a:t>
            </a:r>
            <a:endParaRPr lang="sk-SK" sz="5400" b="1" dirty="0"/>
          </a:p>
        </p:txBody>
      </p:sp>
      <p:sp>
        <p:nvSpPr>
          <p:cNvPr id="22" name="Ovál 21"/>
          <p:cNvSpPr/>
          <p:nvPr/>
        </p:nvSpPr>
        <p:spPr>
          <a:xfrm>
            <a:off x="1198166" y="116632"/>
            <a:ext cx="6857032" cy="64807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dirty="0" smtClean="0"/>
              <a:t>2 528 + 450  </a:t>
            </a:r>
            <a:r>
              <a:rPr lang="sk-SK" sz="4000" dirty="0" smtClean="0"/>
              <a:t>=</a:t>
            </a:r>
            <a:endParaRPr lang="sk-SK" sz="4000" dirty="0"/>
          </a:p>
        </p:txBody>
      </p:sp>
      <p:sp>
        <p:nvSpPr>
          <p:cNvPr id="25" name="Obdĺžnik 24"/>
          <p:cNvSpPr/>
          <p:nvPr/>
        </p:nvSpPr>
        <p:spPr>
          <a:xfrm>
            <a:off x="28290" y="3893659"/>
            <a:ext cx="2239454" cy="295976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b="1" dirty="0"/>
              <a:t>2 396</a:t>
            </a:r>
            <a:endParaRPr lang="sk-SK" sz="5400" b="1" dirty="0"/>
          </a:p>
        </p:txBody>
      </p:sp>
      <p:sp>
        <p:nvSpPr>
          <p:cNvPr id="28" name="Obdĺžnik 27"/>
          <p:cNvSpPr/>
          <p:nvPr/>
        </p:nvSpPr>
        <p:spPr>
          <a:xfrm>
            <a:off x="2271575" y="960720"/>
            <a:ext cx="2239712" cy="295976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b="1" dirty="0"/>
              <a:t>5 129</a:t>
            </a:r>
            <a:endParaRPr lang="sk-SK" sz="5400" b="1" dirty="0"/>
          </a:p>
        </p:txBody>
      </p:sp>
      <p:sp>
        <p:nvSpPr>
          <p:cNvPr id="29" name="Obdĺžnik 28"/>
          <p:cNvSpPr/>
          <p:nvPr/>
        </p:nvSpPr>
        <p:spPr>
          <a:xfrm>
            <a:off x="2271575" y="3893659"/>
            <a:ext cx="2239712" cy="295976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b="1" dirty="0" smtClean="0"/>
              <a:t>5 999</a:t>
            </a:r>
            <a:endParaRPr lang="sk-SK" sz="5400" b="1" dirty="0"/>
          </a:p>
        </p:txBody>
      </p:sp>
      <p:sp>
        <p:nvSpPr>
          <p:cNvPr id="32" name="Obdĺžnik 31"/>
          <p:cNvSpPr/>
          <p:nvPr/>
        </p:nvSpPr>
        <p:spPr>
          <a:xfrm>
            <a:off x="4486250" y="960720"/>
            <a:ext cx="2281042" cy="295976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b="1" dirty="0"/>
              <a:t>1 757</a:t>
            </a:r>
            <a:endParaRPr lang="sk-SK" sz="5400" b="1" dirty="0"/>
          </a:p>
        </p:txBody>
      </p:sp>
      <p:sp>
        <p:nvSpPr>
          <p:cNvPr id="33" name="Obdĺžnik 32"/>
          <p:cNvSpPr/>
          <p:nvPr/>
        </p:nvSpPr>
        <p:spPr>
          <a:xfrm>
            <a:off x="4505820" y="3893659"/>
            <a:ext cx="2281042" cy="295976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b="1" dirty="0"/>
              <a:t>2</a:t>
            </a:r>
            <a:r>
              <a:rPr lang="sk-SK" sz="5400" b="1" dirty="0" smtClean="0"/>
              <a:t> 978</a:t>
            </a:r>
            <a:endParaRPr lang="sk-SK" sz="5400" b="1" dirty="0"/>
          </a:p>
        </p:txBody>
      </p:sp>
      <p:sp>
        <p:nvSpPr>
          <p:cNvPr id="36" name="Obdĺžnik 35"/>
          <p:cNvSpPr/>
          <p:nvPr/>
        </p:nvSpPr>
        <p:spPr>
          <a:xfrm>
            <a:off x="6786862" y="955165"/>
            <a:ext cx="2339752" cy="295976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b="1" dirty="0"/>
              <a:t>8 203</a:t>
            </a:r>
            <a:endParaRPr lang="sk-SK" sz="5400" b="1" dirty="0"/>
          </a:p>
        </p:txBody>
      </p:sp>
      <p:sp>
        <p:nvSpPr>
          <p:cNvPr id="37" name="Obdĺžnik 36"/>
          <p:cNvSpPr/>
          <p:nvPr/>
        </p:nvSpPr>
        <p:spPr>
          <a:xfrm>
            <a:off x="6804248" y="3893658"/>
            <a:ext cx="2339752" cy="295976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b="1" dirty="0"/>
              <a:t>7 902</a:t>
            </a:r>
            <a:endParaRPr lang="sk-SK" sz="5400" b="1" dirty="0"/>
          </a:p>
        </p:txBody>
      </p:sp>
      <p:sp>
        <p:nvSpPr>
          <p:cNvPr id="41" name="Šípka doprava 40">
            <a:hlinkClick r:id="rId3" action="ppaction://hlinksldjump"/>
          </p:cNvPr>
          <p:cNvSpPr/>
          <p:nvPr/>
        </p:nvSpPr>
        <p:spPr>
          <a:xfrm>
            <a:off x="7020272" y="5661248"/>
            <a:ext cx="1872208" cy="1192179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hlinkClick r:id="rId3" action="ppaction://hlinksldjump"/>
              </a:rPr>
              <a:t>ĎALEJ</a:t>
            </a:r>
            <a:endParaRPr lang="sk-SK" sz="3600" b="1" dirty="0"/>
          </a:p>
        </p:txBody>
      </p:sp>
    </p:spTree>
    <p:extLst>
      <p:ext uri="{BB962C8B-B14F-4D97-AF65-F5344CB8AC3E}">
        <p14:creationId xmlns:p14="http://schemas.microsoft.com/office/powerpoint/2010/main" val="263316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3" grpId="0" animBg="1"/>
      <p:bldP spid="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ál 21"/>
          <p:cNvSpPr/>
          <p:nvPr/>
        </p:nvSpPr>
        <p:spPr>
          <a:xfrm>
            <a:off x="1198166" y="116632"/>
            <a:ext cx="6857032" cy="64807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dirty="0" smtClean="0"/>
              <a:t>2 786 </a:t>
            </a:r>
            <a:r>
              <a:rPr lang="sk-SK" sz="4000" dirty="0" smtClean="0"/>
              <a:t>- </a:t>
            </a:r>
            <a:r>
              <a:rPr lang="sk-SK" sz="4000" dirty="0" smtClean="0"/>
              <a:t>390  </a:t>
            </a:r>
            <a:r>
              <a:rPr lang="sk-SK" sz="4000" dirty="0" smtClean="0"/>
              <a:t>=</a:t>
            </a:r>
            <a:endParaRPr lang="sk-SK" sz="4000" dirty="0"/>
          </a:p>
        </p:txBody>
      </p:sp>
      <p:sp>
        <p:nvSpPr>
          <p:cNvPr id="11" name="Obdĺžnik 10"/>
          <p:cNvSpPr/>
          <p:nvPr/>
        </p:nvSpPr>
        <p:spPr>
          <a:xfrm>
            <a:off x="28290" y="960720"/>
            <a:ext cx="2239454" cy="295976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b="1" dirty="0" smtClean="0"/>
              <a:t>1 185</a:t>
            </a:r>
            <a:endParaRPr lang="sk-SK" sz="5400" b="1" dirty="0"/>
          </a:p>
        </p:txBody>
      </p:sp>
      <p:sp>
        <p:nvSpPr>
          <p:cNvPr id="12" name="Obdĺžnik 11"/>
          <p:cNvSpPr/>
          <p:nvPr/>
        </p:nvSpPr>
        <p:spPr>
          <a:xfrm>
            <a:off x="28290" y="3893659"/>
            <a:ext cx="2239454" cy="295976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b="1" dirty="0" smtClean="0"/>
              <a:t>2 396</a:t>
            </a:r>
            <a:endParaRPr lang="sk-SK" sz="5400" b="1" dirty="0"/>
          </a:p>
        </p:txBody>
      </p:sp>
      <p:sp>
        <p:nvSpPr>
          <p:cNvPr id="13" name="Obdĺžnik 12"/>
          <p:cNvSpPr/>
          <p:nvPr/>
        </p:nvSpPr>
        <p:spPr>
          <a:xfrm>
            <a:off x="2271575" y="960720"/>
            <a:ext cx="2239712" cy="295976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b="1" dirty="0"/>
              <a:t>5 129</a:t>
            </a:r>
            <a:endParaRPr lang="sk-SK" sz="5400" b="1" dirty="0"/>
          </a:p>
        </p:txBody>
      </p:sp>
      <p:sp>
        <p:nvSpPr>
          <p:cNvPr id="14" name="Obdĺžnik 13"/>
          <p:cNvSpPr/>
          <p:nvPr/>
        </p:nvSpPr>
        <p:spPr>
          <a:xfrm>
            <a:off x="2271575" y="3893659"/>
            <a:ext cx="2239712" cy="295976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b="1" dirty="0" smtClean="0"/>
              <a:t>5 999</a:t>
            </a:r>
            <a:endParaRPr lang="sk-SK" sz="5400" b="1" dirty="0"/>
          </a:p>
        </p:txBody>
      </p:sp>
      <p:sp>
        <p:nvSpPr>
          <p:cNvPr id="15" name="Obdĺžnik 14"/>
          <p:cNvSpPr/>
          <p:nvPr/>
        </p:nvSpPr>
        <p:spPr>
          <a:xfrm>
            <a:off x="4486250" y="960720"/>
            <a:ext cx="2281042" cy="295976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b="1" dirty="0"/>
              <a:t>1 757</a:t>
            </a:r>
            <a:endParaRPr lang="sk-SK" sz="5400" b="1" dirty="0"/>
          </a:p>
        </p:txBody>
      </p:sp>
      <p:sp>
        <p:nvSpPr>
          <p:cNvPr id="17" name="Obdĺžnik 16"/>
          <p:cNvSpPr/>
          <p:nvPr/>
        </p:nvSpPr>
        <p:spPr>
          <a:xfrm>
            <a:off x="6786862" y="955165"/>
            <a:ext cx="2339752" cy="295976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b="1" dirty="0"/>
              <a:t>8 203</a:t>
            </a:r>
            <a:endParaRPr lang="sk-SK" sz="5400" b="1" dirty="0"/>
          </a:p>
        </p:txBody>
      </p:sp>
      <p:sp>
        <p:nvSpPr>
          <p:cNvPr id="18" name="Obdĺžnik 17"/>
          <p:cNvSpPr/>
          <p:nvPr/>
        </p:nvSpPr>
        <p:spPr>
          <a:xfrm>
            <a:off x="6776166" y="3914934"/>
            <a:ext cx="2339752" cy="295976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b="1" dirty="0"/>
              <a:t>7 902</a:t>
            </a:r>
            <a:endParaRPr lang="sk-SK" sz="5400" b="1" dirty="0"/>
          </a:p>
        </p:txBody>
      </p:sp>
      <p:sp>
        <p:nvSpPr>
          <p:cNvPr id="19" name="Šípka doprava 18">
            <a:hlinkClick r:id="rId3" action="ppaction://hlinksldjump"/>
          </p:cNvPr>
          <p:cNvSpPr/>
          <p:nvPr/>
        </p:nvSpPr>
        <p:spPr>
          <a:xfrm>
            <a:off x="7020272" y="5661248"/>
            <a:ext cx="1872208" cy="1192179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hlinkClick r:id="rId3" action="ppaction://hlinksldjump"/>
              </a:rPr>
              <a:t>ĎALEJ</a:t>
            </a:r>
            <a:endParaRPr lang="sk-SK" sz="3600" b="1" dirty="0"/>
          </a:p>
        </p:txBody>
      </p:sp>
    </p:spTree>
    <p:extLst>
      <p:ext uri="{BB962C8B-B14F-4D97-AF65-F5344CB8AC3E}">
        <p14:creationId xmlns:p14="http://schemas.microsoft.com/office/powerpoint/2010/main" val="329504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ál 21"/>
          <p:cNvSpPr/>
          <p:nvPr/>
        </p:nvSpPr>
        <p:spPr>
          <a:xfrm>
            <a:off x="1198166" y="116632"/>
            <a:ext cx="6857032" cy="64807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dirty="0" smtClean="0"/>
              <a:t>4 275 + 854  </a:t>
            </a:r>
            <a:r>
              <a:rPr lang="sk-SK" sz="4000" dirty="0" smtClean="0"/>
              <a:t>=</a:t>
            </a:r>
            <a:endParaRPr lang="sk-SK" sz="4000" dirty="0"/>
          </a:p>
        </p:txBody>
      </p:sp>
      <p:sp>
        <p:nvSpPr>
          <p:cNvPr id="11" name="Obdĺžnik 10"/>
          <p:cNvSpPr/>
          <p:nvPr/>
        </p:nvSpPr>
        <p:spPr>
          <a:xfrm>
            <a:off x="28290" y="960720"/>
            <a:ext cx="2239454" cy="295976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b="1" dirty="0" smtClean="0"/>
              <a:t>1 185</a:t>
            </a:r>
            <a:endParaRPr lang="sk-SK" sz="5400" b="1" dirty="0"/>
          </a:p>
        </p:txBody>
      </p:sp>
      <p:sp>
        <p:nvSpPr>
          <p:cNvPr id="13" name="Obdĺžnik 12"/>
          <p:cNvSpPr/>
          <p:nvPr/>
        </p:nvSpPr>
        <p:spPr>
          <a:xfrm>
            <a:off x="2271575" y="960720"/>
            <a:ext cx="2239712" cy="295976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b="1" dirty="0" smtClean="0"/>
              <a:t>5 129</a:t>
            </a:r>
            <a:endParaRPr lang="sk-SK" sz="5400" b="1" dirty="0"/>
          </a:p>
        </p:txBody>
      </p:sp>
      <p:sp>
        <p:nvSpPr>
          <p:cNvPr id="14" name="Obdĺžnik 13"/>
          <p:cNvSpPr/>
          <p:nvPr/>
        </p:nvSpPr>
        <p:spPr>
          <a:xfrm>
            <a:off x="2271575" y="3893659"/>
            <a:ext cx="2239712" cy="295976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b="1" dirty="0" smtClean="0"/>
              <a:t>5 999</a:t>
            </a:r>
            <a:endParaRPr lang="sk-SK" sz="5400" b="1" dirty="0"/>
          </a:p>
        </p:txBody>
      </p:sp>
      <p:sp>
        <p:nvSpPr>
          <p:cNvPr id="15" name="Obdĺžnik 14"/>
          <p:cNvSpPr/>
          <p:nvPr/>
        </p:nvSpPr>
        <p:spPr>
          <a:xfrm>
            <a:off x="4486250" y="960720"/>
            <a:ext cx="2281042" cy="295976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b="1" dirty="0"/>
              <a:t>1 757</a:t>
            </a:r>
            <a:endParaRPr lang="sk-SK" sz="5400" b="1" dirty="0"/>
          </a:p>
        </p:txBody>
      </p:sp>
      <p:sp>
        <p:nvSpPr>
          <p:cNvPr id="17" name="Obdĺžnik 16"/>
          <p:cNvSpPr/>
          <p:nvPr/>
        </p:nvSpPr>
        <p:spPr>
          <a:xfrm>
            <a:off x="6786862" y="955165"/>
            <a:ext cx="2339752" cy="295976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b="1" dirty="0"/>
              <a:t>8 203</a:t>
            </a:r>
            <a:endParaRPr lang="sk-SK" sz="5400" b="1" dirty="0"/>
          </a:p>
        </p:txBody>
      </p:sp>
      <p:sp>
        <p:nvSpPr>
          <p:cNvPr id="18" name="Obdĺžnik 17"/>
          <p:cNvSpPr/>
          <p:nvPr/>
        </p:nvSpPr>
        <p:spPr>
          <a:xfrm>
            <a:off x="6804248" y="3893658"/>
            <a:ext cx="2339752" cy="295976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b="1" dirty="0"/>
              <a:t>7 902</a:t>
            </a:r>
            <a:endParaRPr lang="sk-SK" sz="5400" b="1" dirty="0"/>
          </a:p>
        </p:txBody>
      </p:sp>
      <p:sp>
        <p:nvSpPr>
          <p:cNvPr id="19" name="Šípka doprava 18">
            <a:hlinkClick r:id="rId3" action="ppaction://hlinksldjump"/>
          </p:cNvPr>
          <p:cNvSpPr/>
          <p:nvPr/>
        </p:nvSpPr>
        <p:spPr>
          <a:xfrm>
            <a:off x="7020272" y="5661248"/>
            <a:ext cx="1872208" cy="1192179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hlinkClick r:id="rId3" action="ppaction://hlinksldjump"/>
              </a:rPr>
              <a:t>ĎALEJ</a:t>
            </a:r>
            <a:endParaRPr lang="sk-SK" sz="3600" b="1" dirty="0"/>
          </a:p>
        </p:txBody>
      </p:sp>
    </p:spTree>
    <p:extLst>
      <p:ext uri="{BB962C8B-B14F-4D97-AF65-F5344CB8AC3E}">
        <p14:creationId xmlns:p14="http://schemas.microsoft.com/office/powerpoint/2010/main" val="329504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ál 21"/>
          <p:cNvSpPr/>
          <p:nvPr/>
        </p:nvSpPr>
        <p:spPr>
          <a:xfrm>
            <a:off x="1198166" y="116632"/>
            <a:ext cx="6857032" cy="64807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dirty="0" smtClean="0"/>
              <a:t>8 457 </a:t>
            </a:r>
            <a:r>
              <a:rPr lang="sk-SK" sz="4000" dirty="0" smtClean="0"/>
              <a:t>- </a:t>
            </a:r>
            <a:r>
              <a:rPr lang="sk-SK" sz="4000" dirty="0" smtClean="0"/>
              <a:t>555  </a:t>
            </a:r>
            <a:r>
              <a:rPr lang="sk-SK" sz="4000" dirty="0" smtClean="0"/>
              <a:t>=</a:t>
            </a:r>
            <a:endParaRPr lang="sk-SK" sz="4000" dirty="0"/>
          </a:p>
        </p:txBody>
      </p:sp>
      <p:sp>
        <p:nvSpPr>
          <p:cNvPr id="11" name="Obdĺžnik 10"/>
          <p:cNvSpPr/>
          <p:nvPr/>
        </p:nvSpPr>
        <p:spPr>
          <a:xfrm>
            <a:off x="28290" y="960720"/>
            <a:ext cx="2239454" cy="295976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b="1" dirty="0" smtClean="0"/>
              <a:t>1 185</a:t>
            </a:r>
            <a:endParaRPr lang="sk-SK" sz="5400" b="1" dirty="0"/>
          </a:p>
        </p:txBody>
      </p:sp>
      <p:sp>
        <p:nvSpPr>
          <p:cNvPr id="14" name="Obdĺžnik 13"/>
          <p:cNvSpPr/>
          <p:nvPr/>
        </p:nvSpPr>
        <p:spPr>
          <a:xfrm>
            <a:off x="2271575" y="3893659"/>
            <a:ext cx="2239712" cy="295976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b="1" dirty="0" smtClean="0"/>
              <a:t>5 999</a:t>
            </a:r>
            <a:endParaRPr lang="sk-SK" sz="5400" b="1" dirty="0"/>
          </a:p>
        </p:txBody>
      </p:sp>
      <p:sp>
        <p:nvSpPr>
          <p:cNvPr id="15" name="Obdĺžnik 14"/>
          <p:cNvSpPr/>
          <p:nvPr/>
        </p:nvSpPr>
        <p:spPr>
          <a:xfrm>
            <a:off x="4486250" y="960720"/>
            <a:ext cx="2281042" cy="295976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b="1" dirty="0"/>
              <a:t>1 757</a:t>
            </a:r>
            <a:endParaRPr lang="sk-SK" sz="5400" b="1" dirty="0"/>
          </a:p>
        </p:txBody>
      </p:sp>
      <p:sp>
        <p:nvSpPr>
          <p:cNvPr id="17" name="Obdĺžnik 16"/>
          <p:cNvSpPr/>
          <p:nvPr/>
        </p:nvSpPr>
        <p:spPr>
          <a:xfrm>
            <a:off x="6786862" y="955165"/>
            <a:ext cx="2339752" cy="295976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b="1" dirty="0"/>
              <a:t>8 203</a:t>
            </a:r>
            <a:endParaRPr lang="sk-SK" sz="5400" b="1" dirty="0"/>
          </a:p>
        </p:txBody>
      </p:sp>
      <p:sp>
        <p:nvSpPr>
          <p:cNvPr id="18" name="Obdĺžnik 17"/>
          <p:cNvSpPr/>
          <p:nvPr/>
        </p:nvSpPr>
        <p:spPr>
          <a:xfrm>
            <a:off x="6804248" y="3893658"/>
            <a:ext cx="2339752" cy="295976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b="1" dirty="0" smtClean="0"/>
              <a:t>7 902</a:t>
            </a:r>
            <a:endParaRPr lang="sk-SK" sz="5400" b="1" dirty="0"/>
          </a:p>
        </p:txBody>
      </p:sp>
      <p:sp>
        <p:nvSpPr>
          <p:cNvPr id="19" name="Šípka doprava 18">
            <a:hlinkClick r:id="rId3" action="ppaction://hlinksldjump"/>
          </p:cNvPr>
          <p:cNvSpPr/>
          <p:nvPr/>
        </p:nvSpPr>
        <p:spPr>
          <a:xfrm>
            <a:off x="7020272" y="5661248"/>
            <a:ext cx="1872208" cy="1192179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hlinkClick r:id="rId3" action="ppaction://hlinksldjump"/>
              </a:rPr>
              <a:t>ĎALEJ</a:t>
            </a:r>
            <a:endParaRPr lang="sk-SK" sz="3600" b="1" dirty="0"/>
          </a:p>
        </p:txBody>
      </p:sp>
    </p:spTree>
    <p:extLst>
      <p:ext uri="{BB962C8B-B14F-4D97-AF65-F5344CB8AC3E}">
        <p14:creationId xmlns:p14="http://schemas.microsoft.com/office/powerpoint/2010/main" val="329504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ál 21"/>
          <p:cNvSpPr/>
          <p:nvPr/>
        </p:nvSpPr>
        <p:spPr>
          <a:xfrm>
            <a:off x="1198166" y="116632"/>
            <a:ext cx="6857032" cy="64807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dirty="0" smtClean="0"/>
              <a:t>1 125 + 632  </a:t>
            </a:r>
            <a:r>
              <a:rPr lang="sk-SK" sz="4000" dirty="0" smtClean="0"/>
              <a:t>=</a:t>
            </a:r>
            <a:endParaRPr lang="sk-SK" sz="4000" dirty="0"/>
          </a:p>
        </p:txBody>
      </p:sp>
      <p:sp>
        <p:nvSpPr>
          <p:cNvPr id="11" name="Obdĺžnik 10"/>
          <p:cNvSpPr/>
          <p:nvPr/>
        </p:nvSpPr>
        <p:spPr>
          <a:xfrm>
            <a:off x="28290" y="960720"/>
            <a:ext cx="2239454" cy="295976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b="1" dirty="0" smtClean="0"/>
              <a:t>1 185</a:t>
            </a:r>
            <a:endParaRPr lang="sk-SK" sz="5400" b="1" dirty="0"/>
          </a:p>
        </p:txBody>
      </p:sp>
      <p:sp>
        <p:nvSpPr>
          <p:cNvPr id="14" name="Obdĺžnik 13"/>
          <p:cNvSpPr/>
          <p:nvPr/>
        </p:nvSpPr>
        <p:spPr>
          <a:xfrm>
            <a:off x="2271575" y="3893659"/>
            <a:ext cx="2239712" cy="295976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b="1" dirty="0" smtClean="0"/>
              <a:t>5 999</a:t>
            </a:r>
            <a:endParaRPr lang="sk-SK" sz="5400" b="1" dirty="0"/>
          </a:p>
        </p:txBody>
      </p:sp>
      <p:sp>
        <p:nvSpPr>
          <p:cNvPr id="15" name="Obdĺžnik 14"/>
          <p:cNvSpPr/>
          <p:nvPr/>
        </p:nvSpPr>
        <p:spPr>
          <a:xfrm>
            <a:off x="4486250" y="960720"/>
            <a:ext cx="2281042" cy="295976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b="1" dirty="0" smtClean="0"/>
              <a:t>1 757</a:t>
            </a:r>
            <a:endParaRPr lang="sk-SK" sz="5400" b="1" dirty="0"/>
          </a:p>
        </p:txBody>
      </p:sp>
      <p:sp>
        <p:nvSpPr>
          <p:cNvPr id="17" name="Obdĺžnik 16"/>
          <p:cNvSpPr/>
          <p:nvPr/>
        </p:nvSpPr>
        <p:spPr>
          <a:xfrm>
            <a:off x="6786862" y="955165"/>
            <a:ext cx="2339752" cy="295976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b="1" dirty="0"/>
              <a:t>8 203</a:t>
            </a:r>
            <a:endParaRPr lang="sk-SK" sz="5400" b="1" dirty="0"/>
          </a:p>
        </p:txBody>
      </p:sp>
      <p:sp>
        <p:nvSpPr>
          <p:cNvPr id="19" name="Šípka doprava 18">
            <a:hlinkClick r:id="rId3" action="ppaction://hlinksldjump"/>
          </p:cNvPr>
          <p:cNvSpPr/>
          <p:nvPr/>
        </p:nvSpPr>
        <p:spPr>
          <a:xfrm>
            <a:off x="7020272" y="5661248"/>
            <a:ext cx="1872208" cy="1192179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hlinkClick r:id="rId3" action="ppaction://hlinksldjump"/>
              </a:rPr>
              <a:t>ĎALEJ</a:t>
            </a:r>
            <a:endParaRPr lang="sk-SK" sz="3600" b="1" dirty="0"/>
          </a:p>
        </p:txBody>
      </p:sp>
    </p:spTree>
    <p:extLst>
      <p:ext uri="{BB962C8B-B14F-4D97-AF65-F5344CB8AC3E}">
        <p14:creationId xmlns:p14="http://schemas.microsoft.com/office/powerpoint/2010/main" val="329504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ál 21"/>
          <p:cNvSpPr/>
          <p:nvPr/>
        </p:nvSpPr>
        <p:spPr>
          <a:xfrm>
            <a:off x="1198166" y="116632"/>
            <a:ext cx="6857032" cy="64807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dirty="0" smtClean="0"/>
              <a:t>8 </a:t>
            </a:r>
            <a:r>
              <a:rPr lang="sk-SK" sz="4000" dirty="0" smtClean="0"/>
              <a:t>746 </a:t>
            </a:r>
            <a:r>
              <a:rPr lang="sk-SK" sz="4000" dirty="0" smtClean="0"/>
              <a:t>– </a:t>
            </a:r>
            <a:r>
              <a:rPr lang="sk-SK" sz="4000" dirty="0" smtClean="0"/>
              <a:t>543 </a:t>
            </a:r>
            <a:r>
              <a:rPr lang="sk-SK" sz="4000" dirty="0" smtClean="0"/>
              <a:t>=</a:t>
            </a:r>
            <a:endParaRPr lang="sk-SK" sz="4000" dirty="0"/>
          </a:p>
        </p:txBody>
      </p:sp>
      <p:sp>
        <p:nvSpPr>
          <p:cNvPr id="11" name="Obdĺžnik 10"/>
          <p:cNvSpPr/>
          <p:nvPr/>
        </p:nvSpPr>
        <p:spPr>
          <a:xfrm>
            <a:off x="28290" y="960720"/>
            <a:ext cx="2239454" cy="295976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b="1" dirty="0" smtClean="0"/>
              <a:t>1 185</a:t>
            </a:r>
            <a:endParaRPr lang="sk-SK" sz="5400" b="1" dirty="0"/>
          </a:p>
        </p:txBody>
      </p:sp>
      <p:sp>
        <p:nvSpPr>
          <p:cNvPr id="14" name="Obdĺžnik 13"/>
          <p:cNvSpPr/>
          <p:nvPr/>
        </p:nvSpPr>
        <p:spPr>
          <a:xfrm>
            <a:off x="2271575" y="3893659"/>
            <a:ext cx="2239712" cy="295976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b="1" dirty="0" smtClean="0"/>
              <a:t>5 999</a:t>
            </a:r>
            <a:endParaRPr lang="sk-SK" sz="5400" b="1" dirty="0"/>
          </a:p>
        </p:txBody>
      </p:sp>
      <p:sp>
        <p:nvSpPr>
          <p:cNvPr id="17" name="Obdĺžnik 16"/>
          <p:cNvSpPr/>
          <p:nvPr/>
        </p:nvSpPr>
        <p:spPr>
          <a:xfrm>
            <a:off x="6786862" y="955165"/>
            <a:ext cx="2339752" cy="295976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b="1" dirty="0" smtClean="0"/>
              <a:t>8 </a:t>
            </a:r>
            <a:r>
              <a:rPr lang="sk-SK" sz="5400" b="1" dirty="0" smtClean="0"/>
              <a:t>203</a:t>
            </a:r>
            <a:endParaRPr lang="sk-SK" sz="5400" b="1" dirty="0"/>
          </a:p>
        </p:txBody>
      </p:sp>
      <p:sp>
        <p:nvSpPr>
          <p:cNvPr id="19" name="Šípka doprava 18">
            <a:hlinkClick r:id="rId3" action="ppaction://hlinksldjump"/>
          </p:cNvPr>
          <p:cNvSpPr/>
          <p:nvPr/>
        </p:nvSpPr>
        <p:spPr>
          <a:xfrm>
            <a:off x="7020272" y="5661248"/>
            <a:ext cx="1872208" cy="1192179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hlinkClick r:id="rId3" action="ppaction://hlinksldjump"/>
              </a:rPr>
              <a:t>ĎALEJ</a:t>
            </a:r>
            <a:endParaRPr lang="sk-SK" sz="3600" b="1" dirty="0"/>
          </a:p>
        </p:txBody>
      </p:sp>
    </p:spTree>
    <p:extLst>
      <p:ext uri="{BB962C8B-B14F-4D97-AF65-F5344CB8AC3E}">
        <p14:creationId xmlns:p14="http://schemas.microsoft.com/office/powerpoint/2010/main" val="329504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ál 21"/>
          <p:cNvSpPr/>
          <p:nvPr/>
        </p:nvSpPr>
        <p:spPr>
          <a:xfrm>
            <a:off x="1198166" y="116632"/>
            <a:ext cx="6857032" cy="64807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dirty="0" smtClean="0"/>
              <a:t>5 555 </a:t>
            </a:r>
            <a:r>
              <a:rPr lang="sk-SK" sz="4000" dirty="0" smtClean="0"/>
              <a:t>+ </a:t>
            </a:r>
            <a:r>
              <a:rPr lang="sk-SK" sz="4000" dirty="0" smtClean="0"/>
              <a:t>444  </a:t>
            </a:r>
            <a:r>
              <a:rPr lang="sk-SK" sz="4000" dirty="0" smtClean="0"/>
              <a:t>=</a:t>
            </a:r>
            <a:endParaRPr lang="sk-SK" sz="4000" dirty="0"/>
          </a:p>
        </p:txBody>
      </p:sp>
      <p:sp>
        <p:nvSpPr>
          <p:cNvPr id="11" name="Obdĺžnik 10"/>
          <p:cNvSpPr/>
          <p:nvPr/>
        </p:nvSpPr>
        <p:spPr>
          <a:xfrm>
            <a:off x="28290" y="960720"/>
            <a:ext cx="2239454" cy="295976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b="1" dirty="0" smtClean="0"/>
              <a:t>1 185</a:t>
            </a:r>
            <a:endParaRPr lang="sk-SK" sz="5400" b="1" dirty="0"/>
          </a:p>
        </p:txBody>
      </p:sp>
      <p:sp>
        <p:nvSpPr>
          <p:cNvPr id="14" name="Obdĺžnik 13"/>
          <p:cNvSpPr/>
          <p:nvPr/>
        </p:nvSpPr>
        <p:spPr>
          <a:xfrm>
            <a:off x="2271575" y="3893659"/>
            <a:ext cx="2239712" cy="295976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b="1" dirty="0" smtClean="0"/>
              <a:t>5 999</a:t>
            </a:r>
            <a:endParaRPr lang="sk-SK" sz="5400" b="1" dirty="0"/>
          </a:p>
        </p:txBody>
      </p:sp>
      <p:sp>
        <p:nvSpPr>
          <p:cNvPr id="19" name="Šípka doprava 18">
            <a:hlinkClick r:id="rId3" action="ppaction://hlinksldjump"/>
          </p:cNvPr>
          <p:cNvSpPr/>
          <p:nvPr/>
        </p:nvSpPr>
        <p:spPr>
          <a:xfrm>
            <a:off x="7020272" y="5661248"/>
            <a:ext cx="1872208" cy="1192179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hlinkClick r:id="rId3" action="ppaction://hlinksldjump"/>
              </a:rPr>
              <a:t>ĎALEJ</a:t>
            </a:r>
            <a:endParaRPr lang="sk-SK" sz="3600" b="1" dirty="0"/>
          </a:p>
        </p:txBody>
      </p:sp>
    </p:spTree>
    <p:extLst>
      <p:ext uri="{BB962C8B-B14F-4D97-AF65-F5344CB8AC3E}">
        <p14:creationId xmlns:p14="http://schemas.microsoft.com/office/powerpoint/2010/main" val="329504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ál 21"/>
          <p:cNvSpPr/>
          <p:nvPr/>
        </p:nvSpPr>
        <p:spPr>
          <a:xfrm>
            <a:off x="1198166" y="116632"/>
            <a:ext cx="6857032" cy="64807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dirty="0" smtClean="0"/>
              <a:t>1 415 - </a:t>
            </a:r>
            <a:r>
              <a:rPr lang="sk-SK" sz="4000" dirty="0" smtClean="0"/>
              <a:t>230  =</a:t>
            </a:r>
            <a:endParaRPr lang="sk-SK" sz="4000" dirty="0"/>
          </a:p>
        </p:txBody>
      </p:sp>
      <p:sp>
        <p:nvSpPr>
          <p:cNvPr id="11" name="Obdĺžnik 10"/>
          <p:cNvSpPr/>
          <p:nvPr/>
        </p:nvSpPr>
        <p:spPr>
          <a:xfrm>
            <a:off x="28290" y="960720"/>
            <a:ext cx="2239454" cy="295976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b="1" dirty="0" smtClean="0"/>
              <a:t>1 185</a:t>
            </a:r>
            <a:endParaRPr lang="sk-SK" sz="5400" b="1" dirty="0"/>
          </a:p>
        </p:txBody>
      </p:sp>
      <p:sp>
        <p:nvSpPr>
          <p:cNvPr id="19" name="Šípka doprava 18">
            <a:hlinkClick r:id="rId3" action="ppaction://hlinksldjump"/>
          </p:cNvPr>
          <p:cNvSpPr/>
          <p:nvPr/>
        </p:nvSpPr>
        <p:spPr>
          <a:xfrm>
            <a:off x="7020272" y="5661248"/>
            <a:ext cx="1872208" cy="1192179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hlinkClick r:id="rId3" action="ppaction://hlinksldjump"/>
              </a:rPr>
              <a:t>ĎALEJ</a:t>
            </a:r>
            <a:endParaRPr lang="sk-SK" sz="3600" b="1" dirty="0"/>
          </a:p>
        </p:txBody>
      </p:sp>
    </p:spTree>
    <p:extLst>
      <p:ext uri="{BB962C8B-B14F-4D97-AF65-F5344CB8AC3E}">
        <p14:creationId xmlns:p14="http://schemas.microsoft.com/office/powerpoint/2010/main" val="329504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223</Words>
  <Application>Microsoft Office PowerPoint</Application>
  <PresentationFormat>Prezentácia na obrazovke (4:3)</PresentationFormat>
  <Paragraphs>71</Paragraphs>
  <Slides>11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Motív Office</vt:lpstr>
      <vt:lpstr>Odkry obrázok....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Mgr. Tímea Matušeková</dc:creator>
  <cp:lastModifiedBy>Mgr. Tímea Matušeková</cp:lastModifiedBy>
  <cp:revision>18</cp:revision>
  <dcterms:created xsi:type="dcterms:W3CDTF">2013-09-16T16:11:56Z</dcterms:created>
  <dcterms:modified xsi:type="dcterms:W3CDTF">2013-10-02T17:54:15Z</dcterms:modified>
</cp:coreProperties>
</file>