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 autoAdjust="0"/>
    <p:restoredTop sz="94660"/>
  </p:normalViewPr>
  <p:slideViewPr>
    <p:cSldViewPr>
      <p:cViewPr varScale="1">
        <p:scale>
          <a:sx n="70" d="100"/>
          <a:sy n="70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2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11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629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275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557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916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3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07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65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10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999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9028-AD5C-407D-9DF1-C070F773A8BA}" type="datetimeFigureOut">
              <a:rPr lang="sk-SK" smtClean="0"/>
              <a:t>16. 9. 2013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616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7724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Odkry obrázok....</a:t>
            </a:r>
            <a:endParaRPr lang="sk-SK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9" t="48694" r="11427" b="9701"/>
          <a:stretch/>
        </p:blipFill>
        <p:spPr bwMode="auto">
          <a:xfrm>
            <a:off x="6012160" y="1412776"/>
            <a:ext cx="2906973" cy="304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95536" y="1918573"/>
            <a:ext cx="5887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Sčítanie a odčítanie do 10 000</a:t>
            </a:r>
            <a:endParaRPr lang="sk-SK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51520" y="3933056"/>
            <a:ext cx="81597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Klikni na správny výsledok . </a:t>
            </a:r>
          </a:p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 sa ti číslo sfarbí na červeno, urobil si chybu. </a:t>
            </a:r>
          </a:p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Skús ešte raz. </a:t>
            </a:r>
          </a:p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Spočítaj si, koľko krát sa ti číslo sfarbilo. </a:t>
            </a:r>
          </a:p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konci je hodnotenie.</a:t>
            </a:r>
            <a:endParaRPr lang="sk-SK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Šípka doprava 7">
            <a:hlinkClick r:id="rId4" action="ppaction://hlinksldjump"/>
          </p:cNvPr>
          <p:cNvSpPr/>
          <p:nvPr/>
        </p:nvSpPr>
        <p:spPr>
          <a:xfrm>
            <a:off x="7258393" y="5665821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4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6013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404664"/>
            <a:ext cx="584717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VYHODNOTENIE:</a:t>
            </a:r>
            <a:endParaRPr lang="sk-SK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7212" y="1333989"/>
            <a:ext cx="6105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Celkový počet bodov: 8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 každé červené políčko si odrátaj bod.</a:t>
            </a:r>
            <a:endParaRPr lang="sk-SK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2636912"/>
            <a:ext cx="64005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– 7 bodov ............ výborne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– 5 bodov ............ veľmi dobre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– 3 body .............. je to slabšie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– 1 bod ................ musíš sa viac </a:t>
            </a:r>
          </a:p>
          <a:p>
            <a:r>
              <a:rPr lang="sk-SK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snažiť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 bodov .................. </a:t>
            </a:r>
            <a:r>
              <a:rPr lang="sk-SK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jojojóoóój</a:t>
            </a:r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r>
              <a:rPr lang="sk-SK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toto vôbec </a:t>
            </a:r>
          </a:p>
          <a:p>
            <a:r>
              <a:rPr lang="sk-SK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nevyzerá dobre</a:t>
            </a:r>
            <a:endParaRPr lang="sk-SK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9" t="48694" r="11427" b="9701"/>
          <a:stretch/>
        </p:blipFill>
        <p:spPr bwMode="auto">
          <a:xfrm>
            <a:off x="5724128" y="2492896"/>
            <a:ext cx="2906973" cy="304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1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2 150</a:t>
            </a:r>
            <a:endParaRPr lang="sk-SK" sz="5400" b="1" dirty="0"/>
          </a:p>
        </p:txBody>
      </p:sp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1 240 + 350  =</a:t>
            </a:r>
            <a:endParaRPr lang="sk-SK" sz="4000" dirty="0"/>
          </a:p>
        </p:txBody>
      </p:sp>
      <p:sp>
        <p:nvSpPr>
          <p:cNvPr id="25" name="Obdĺžnik 24"/>
          <p:cNvSpPr/>
          <p:nvPr/>
        </p:nvSpPr>
        <p:spPr>
          <a:xfrm>
            <a:off x="28290" y="3893659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3 208</a:t>
            </a:r>
            <a:endParaRPr lang="sk-SK" sz="5400" b="1" dirty="0"/>
          </a:p>
        </p:txBody>
      </p:sp>
      <p:sp>
        <p:nvSpPr>
          <p:cNvPr id="28" name="Obdĺžnik 27"/>
          <p:cNvSpPr/>
          <p:nvPr/>
        </p:nvSpPr>
        <p:spPr>
          <a:xfrm>
            <a:off x="2271575" y="960720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5 788</a:t>
            </a:r>
            <a:endParaRPr lang="sk-SK" sz="5400" b="1" dirty="0"/>
          </a:p>
        </p:txBody>
      </p:sp>
      <p:sp>
        <p:nvSpPr>
          <p:cNvPr id="29" name="Obdĺžnik 28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6 864</a:t>
            </a:r>
            <a:endParaRPr lang="sk-SK" sz="5400" b="1" dirty="0"/>
          </a:p>
        </p:txBody>
      </p:sp>
      <p:sp>
        <p:nvSpPr>
          <p:cNvPr id="32" name="Obdĺžnik 31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3 992</a:t>
            </a:r>
            <a:endParaRPr lang="sk-SK" sz="5400" b="1" dirty="0"/>
          </a:p>
        </p:txBody>
      </p:sp>
      <p:sp>
        <p:nvSpPr>
          <p:cNvPr id="33" name="Obdĺžnik 32"/>
          <p:cNvSpPr/>
          <p:nvPr/>
        </p:nvSpPr>
        <p:spPr>
          <a:xfrm>
            <a:off x="4505820" y="3893659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1 590</a:t>
            </a:r>
            <a:endParaRPr lang="sk-SK" sz="5400" b="1" dirty="0"/>
          </a:p>
        </p:txBody>
      </p:sp>
      <p:sp>
        <p:nvSpPr>
          <p:cNvPr id="36" name="Obdĺžnik 35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8 315</a:t>
            </a:r>
            <a:endParaRPr lang="sk-SK" sz="5400" b="1" dirty="0"/>
          </a:p>
        </p:txBody>
      </p:sp>
      <p:sp>
        <p:nvSpPr>
          <p:cNvPr id="37" name="Obdĺžnik 36"/>
          <p:cNvSpPr/>
          <p:nvPr/>
        </p:nvSpPr>
        <p:spPr>
          <a:xfrm>
            <a:off x="6804248" y="3893658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9 255</a:t>
            </a:r>
            <a:endParaRPr lang="sk-SK" sz="5400" b="1" dirty="0"/>
          </a:p>
        </p:txBody>
      </p:sp>
      <p:sp>
        <p:nvSpPr>
          <p:cNvPr id="41" name="Šípka doprava 40">
            <a:hlinkClick r:id="rId2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2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26331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3 458 - 250  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2 150</a:t>
            </a:r>
            <a:endParaRPr lang="sk-SK" sz="5400" b="1" dirty="0"/>
          </a:p>
        </p:txBody>
      </p:sp>
      <p:sp>
        <p:nvSpPr>
          <p:cNvPr id="12" name="Obdĺžnik 11"/>
          <p:cNvSpPr/>
          <p:nvPr/>
        </p:nvSpPr>
        <p:spPr>
          <a:xfrm>
            <a:off x="28290" y="3893659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3 208</a:t>
            </a:r>
            <a:endParaRPr lang="sk-SK" sz="5400" b="1" dirty="0"/>
          </a:p>
        </p:txBody>
      </p:sp>
      <p:sp>
        <p:nvSpPr>
          <p:cNvPr id="13" name="Obdĺžnik 12"/>
          <p:cNvSpPr/>
          <p:nvPr/>
        </p:nvSpPr>
        <p:spPr>
          <a:xfrm>
            <a:off x="2271575" y="960720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5 788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6 864</a:t>
            </a:r>
            <a:endParaRPr lang="sk-SK" sz="5400" b="1" dirty="0"/>
          </a:p>
        </p:txBody>
      </p:sp>
      <p:sp>
        <p:nvSpPr>
          <p:cNvPr id="15" name="Obdĺžnik 14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3 992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8 315</a:t>
            </a:r>
            <a:endParaRPr lang="sk-SK" sz="5400" b="1" dirty="0"/>
          </a:p>
        </p:txBody>
      </p:sp>
      <p:sp>
        <p:nvSpPr>
          <p:cNvPr id="18" name="Obdĺžnik 17"/>
          <p:cNvSpPr/>
          <p:nvPr/>
        </p:nvSpPr>
        <p:spPr>
          <a:xfrm>
            <a:off x="6804248" y="3893658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9 255</a:t>
            </a:r>
            <a:endParaRPr lang="sk-SK" sz="5400" b="1" dirty="0"/>
          </a:p>
        </p:txBody>
      </p:sp>
      <p:sp>
        <p:nvSpPr>
          <p:cNvPr id="19" name="Šípka doprava 18">
            <a:hlinkClick r:id="rId2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2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5 468 + 320  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2 150</a:t>
            </a:r>
            <a:endParaRPr lang="sk-SK" sz="5400" b="1" dirty="0"/>
          </a:p>
        </p:txBody>
      </p:sp>
      <p:sp>
        <p:nvSpPr>
          <p:cNvPr id="13" name="Obdĺžnik 12"/>
          <p:cNvSpPr/>
          <p:nvPr/>
        </p:nvSpPr>
        <p:spPr>
          <a:xfrm>
            <a:off x="2271575" y="960720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5 788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6 864</a:t>
            </a:r>
            <a:endParaRPr lang="sk-SK" sz="5400" b="1" dirty="0"/>
          </a:p>
        </p:txBody>
      </p:sp>
      <p:sp>
        <p:nvSpPr>
          <p:cNvPr id="15" name="Obdĺžnik 14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3 992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8 315</a:t>
            </a:r>
            <a:endParaRPr lang="sk-SK" sz="5400" b="1" dirty="0"/>
          </a:p>
        </p:txBody>
      </p:sp>
      <p:sp>
        <p:nvSpPr>
          <p:cNvPr id="18" name="Obdĺžnik 17"/>
          <p:cNvSpPr/>
          <p:nvPr/>
        </p:nvSpPr>
        <p:spPr>
          <a:xfrm>
            <a:off x="6804248" y="3893658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9 255</a:t>
            </a:r>
            <a:endParaRPr lang="sk-SK" sz="5400" b="1" dirty="0"/>
          </a:p>
        </p:txBody>
      </p:sp>
      <p:sp>
        <p:nvSpPr>
          <p:cNvPr id="19" name="Šípka doprava 18">
            <a:hlinkClick r:id="rId2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2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9 865 - 610  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2 150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6 864</a:t>
            </a:r>
            <a:endParaRPr lang="sk-SK" sz="5400" b="1" dirty="0"/>
          </a:p>
        </p:txBody>
      </p:sp>
      <p:sp>
        <p:nvSpPr>
          <p:cNvPr id="15" name="Obdĺžnik 14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3 992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8 315</a:t>
            </a:r>
            <a:endParaRPr lang="sk-SK" sz="5400" b="1" dirty="0"/>
          </a:p>
        </p:txBody>
      </p:sp>
      <p:sp>
        <p:nvSpPr>
          <p:cNvPr id="18" name="Obdĺžnik 17"/>
          <p:cNvSpPr/>
          <p:nvPr/>
        </p:nvSpPr>
        <p:spPr>
          <a:xfrm>
            <a:off x="6804248" y="3893658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9 255</a:t>
            </a:r>
            <a:endParaRPr lang="sk-SK" sz="5400" b="1" dirty="0"/>
          </a:p>
        </p:txBody>
      </p:sp>
      <p:sp>
        <p:nvSpPr>
          <p:cNvPr id="19" name="Šípka doprava 18">
            <a:hlinkClick r:id="rId2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2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3 412 + 580  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2 150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6 864</a:t>
            </a:r>
            <a:endParaRPr lang="sk-SK" sz="5400" b="1" dirty="0"/>
          </a:p>
        </p:txBody>
      </p:sp>
      <p:sp>
        <p:nvSpPr>
          <p:cNvPr id="15" name="Obdĺžnik 14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3 992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8 315</a:t>
            </a:r>
            <a:endParaRPr lang="sk-SK" sz="5400" b="1" dirty="0"/>
          </a:p>
        </p:txBody>
      </p:sp>
      <p:sp>
        <p:nvSpPr>
          <p:cNvPr id="19" name="Šípka doprava 18">
            <a:hlinkClick r:id="rId2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2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8 845 – 530 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2 150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6 864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8 315</a:t>
            </a:r>
            <a:endParaRPr lang="sk-SK" sz="5400" b="1" dirty="0"/>
          </a:p>
        </p:txBody>
      </p:sp>
      <p:sp>
        <p:nvSpPr>
          <p:cNvPr id="19" name="Šípka doprava 18">
            <a:hlinkClick r:id="rId2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2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6 524 + 340  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2 150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6 864</a:t>
            </a:r>
            <a:endParaRPr lang="sk-SK" sz="5400" b="1" dirty="0"/>
          </a:p>
        </p:txBody>
      </p:sp>
      <p:sp>
        <p:nvSpPr>
          <p:cNvPr id="19" name="Šípka doprava 18">
            <a:hlinkClick r:id="rId2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2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2 380 - 230  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2 150</a:t>
            </a:r>
            <a:endParaRPr lang="sk-SK" sz="5400" b="1" dirty="0"/>
          </a:p>
        </p:txBody>
      </p:sp>
      <p:sp>
        <p:nvSpPr>
          <p:cNvPr id="19" name="Šípka doprava 18">
            <a:hlinkClick r:id="rId2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2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223</Words>
  <Application>Microsoft Office PowerPoint</Application>
  <PresentationFormat>Prezentácia na obrazovke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Odkry obrázok....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Mgr. Tímea Matušeková</dc:creator>
  <cp:lastModifiedBy>Mgr. Tímea Matušeková</cp:lastModifiedBy>
  <cp:revision>13</cp:revision>
  <dcterms:created xsi:type="dcterms:W3CDTF">2013-09-16T16:11:56Z</dcterms:created>
  <dcterms:modified xsi:type="dcterms:W3CDTF">2013-09-16T18:45:47Z</dcterms:modified>
</cp:coreProperties>
</file>