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86" r:id="rId22"/>
    <p:sldId id="287" r:id="rId23"/>
    <p:sldId id="285" r:id="rId24"/>
  </p:sldIdLst>
  <p:sldSz cx="9144000" cy="6858000" type="screen4x3"/>
  <p:notesSz cx="6858000" cy="9144000"/>
  <p:defaultTextStyle>
    <a:defPPr>
      <a:defRPr lang="sk-S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modifyVerifier cryptProviderType="rsaFull" cryptAlgorithmClass="hash" cryptAlgorithmType="typeAny" cryptAlgorithmSid="4" spinCount="100000" saltData="2fPRMsRCedZBqvFWrr26iA==" hashData="lZp3jE1CUYjTG2B8p5rsSWnC/ys="/>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38" autoAdjust="0"/>
  </p:normalViewPr>
  <p:slideViewPr>
    <p:cSldViewPr>
      <p:cViewPr varScale="1">
        <p:scale>
          <a:sx n="75" d="100"/>
          <a:sy n="75" d="100"/>
        </p:scale>
        <p:origin x="-101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sp>
        <p:nvSpPr>
          <p:cNvPr id="4" name="Rovná spojnica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9" name="Nadpis 28"/>
          <p:cNvSpPr>
            <a:spLocks noGrp="1"/>
          </p:cNvSpPr>
          <p:nvPr>
            <p:ph type="ctrTitle"/>
          </p:nvPr>
        </p:nvSpPr>
        <p:spPr>
          <a:xfrm>
            <a:off x="381000" y="4853411"/>
            <a:ext cx="8458200" cy="1222375"/>
          </a:xfrm>
        </p:spPr>
        <p:txBody>
          <a:bodyPr anchor="t"/>
          <a:lstStyle/>
          <a:p>
            <a:r>
              <a:rPr lang="sk-SK" smtClean="0"/>
              <a:t>Kliknite sem a upravte štýl predlohy nadpisov.</a:t>
            </a:r>
            <a:endParaRPr lang="en-US"/>
          </a:p>
        </p:txBody>
      </p:sp>
      <p:sp>
        <p:nvSpPr>
          <p:cNvPr id="9" name="Podnadpis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sk-SK" smtClean="0"/>
              <a:t>Kliknite sem a upravte štýl predlohy podnadpisov.</a:t>
            </a:r>
            <a:endParaRPr lang="en-US"/>
          </a:p>
        </p:txBody>
      </p:sp>
      <p:sp>
        <p:nvSpPr>
          <p:cNvPr id="5" name="Zástupný symbol dátumu 15"/>
          <p:cNvSpPr>
            <a:spLocks noGrp="1"/>
          </p:cNvSpPr>
          <p:nvPr>
            <p:ph type="dt" sz="half" idx="10"/>
          </p:nvPr>
        </p:nvSpPr>
        <p:spPr/>
        <p:txBody>
          <a:bodyPr/>
          <a:lstStyle>
            <a:lvl1pPr>
              <a:defRPr/>
            </a:lvl1pPr>
          </a:lstStyle>
          <a:p>
            <a:pPr>
              <a:defRPr/>
            </a:pPr>
            <a:fld id="{039C305D-E877-4F25-8AF5-3D672623C55B}" type="datetimeFigureOut">
              <a:rPr lang="sk-SK"/>
              <a:pPr>
                <a:defRPr/>
              </a:pPr>
              <a:t>2. 11. 2011</a:t>
            </a:fld>
            <a:endParaRPr lang="sk-SK"/>
          </a:p>
        </p:txBody>
      </p:sp>
      <p:sp>
        <p:nvSpPr>
          <p:cNvPr id="6" name="Zástupný symbol päty 1"/>
          <p:cNvSpPr>
            <a:spLocks noGrp="1"/>
          </p:cNvSpPr>
          <p:nvPr>
            <p:ph type="ftr" sz="quarter" idx="11"/>
          </p:nvPr>
        </p:nvSpPr>
        <p:spPr/>
        <p:txBody>
          <a:bodyPr/>
          <a:lstStyle>
            <a:lvl1pPr>
              <a:defRPr/>
            </a:lvl1pPr>
          </a:lstStyle>
          <a:p>
            <a:pPr>
              <a:defRPr/>
            </a:pPr>
            <a:endParaRPr lang="sk-SK"/>
          </a:p>
        </p:txBody>
      </p:sp>
      <p:sp>
        <p:nvSpPr>
          <p:cNvPr id="7" name="Zástupný symbol čísla snímky 14"/>
          <p:cNvSpPr>
            <a:spLocks noGrp="1"/>
          </p:cNvSpPr>
          <p:nvPr>
            <p:ph type="sldNum" sz="quarter" idx="12"/>
          </p:nvPr>
        </p:nvSpPr>
        <p:spPr>
          <a:xfrm>
            <a:off x="8229600" y="6473825"/>
            <a:ext cx="758825" cy="247650"/>
          </a:xfrm>
        </p:spPr>
        <p:txBody>
          <a:bodyPr/>
          <a:lstStyle>
            <a:lvl1pPr>
              <a:defRPr/>
            </a:lvl1pPr>
          </a:lstStyle>
          <a:p>
            <a:pPr>
              <a:defRPr/>
            </a:pPr>
            <a:fld id="{9AFA7E66-BEDC-45F9-91E9-C491D90846AF}" type="slidenum">
              <a:rPr lang="sk-SK"/>
              <a:pPr>
                <a:defRPr/>
              </a:pPr>
              <a:t>‹#›</a:t>
            </a:fld>
            <a:endParaRPr lang="sk-SK"/>
          </a:p>
        </p:txBody>
      </p:sp>
    </p:spTree>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en-US"/>
          </a:p>
        </p:txBody>
      </p:sp>
      <p:sp>
        <p:nvSpPr>
          <p:cNvPr id="3" name="Zástupný symbol zvislého textu 2"/>
          <p:cNvSpPr>
            <a:spLocks noGrp="1"/>
          </p:cNvSpPr>
          <p:nvPr>
            <p:ph type="body" orient="vert" idx="1"/>
          </p:nvPr>
        </p:nvSpPr>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Zástupný symbol dátumu 10"/>
          <p:cNvSpPr>
            <a:spLocks noGrp="1"/>
          </p:cNvSpPr>
          <p:nvPr>
            <p:ph type="dt" sz="half" idx="10"/>
          </p:nvPr>
        </p:nvSpPr>
        <p:spPr/>
        <p:txBody>
          <a:bodyPr/>
          <a:lstStyle>
            <a:lvl1pPr>
              <a:defRPr/>
            </a:lvl1pPr>
          </a:lstStyle>
          <a:p>
            <a:pPr>
              <a:defRPr/>
            </a:pPr>
            <a:fld id="{A2366626-12E9-4371-A150-97434C5F465E}" type="datetimeFigureOut">
              <a:rPr lang="sk-SK"/>
              <a:pPr>
                <a:defRPr/>
              </a:pPr>
              <a:t>2. 11. 2011</a:t>
            </a:fld>
            <a:endParaRPr lang="sk-SK"/>
          </a:p>
        </p:txBody>
      </p:sp>
      <p:sp>
        <p:nvSpPr>
          <p:cNvPr id="5" name="Zástupný symbol päty 27"/>
          <p:cNvSpPr>
            <a:spLocks noGrp="1"/>
          </p:cNvSpPr>
          <p:nvPr>
            <p:ph type="ftr" sz="quarter" idx="11"/>
          </p:nvPr>
        </p:nvSpPr>
        <p:spPr/>
        <p:txBody>
          <a:bodyPr/>
          <a:lstStyle>
            <a:lvl1pPr>
              <a:defRPr/>
            </a:lvl1pPr>
          </a:lstStyle>
          <a:p>
            <a:pPr>
              <a:defRPr/>
            </a:pPr>
            <a:endParaRPr lang="sk-SK"/>
          </a:p>
        </p:txBody>
      </p:sp>
      <p:sp>
        <p:nvSpPr>
          <p:cNvPr id="6" name="Zástupný symbol čísla snímky 4"/>
          <p:cNvSpPr>
            <a:spLocks noGrp="1"/>
          </p:cNvSpPr>
          <p:nvPr>
            <p:ph type="sldNum" sz="quarter" idx="12"/>
          </p:nvPr>
        </p:nvSpPr>
        <p:spPr/>
        <p:txBody>
          <a:bodyPr/>
          <a:lstStyle>
            <a:lvl1pPr>
              <a:defRPr/>
            </a:lvl1pPr>
          </a:lstStyle>
          <a:p>
            <a:pPr>
              <a:defRPr/>
            </a:pPr>
            <a:fld id="{FC61226A-00F7-4713-A860-C1696B755590}" type="slidenum">
              <a:rPr lang="sk-SK"/>
              <a:pPr>
                <a:defRPr/>
              </a:pPr>
              <a:t>‹#›</a:t>
            </a:fld>
            <a:endParaRPr lang="sk-SK"/>
          </a:p>
        </p:txBody>
      </p:sp>
    </p:spTree>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858000" y="549276"/>
            <a:ext cx="1828800" cy="5851525"/>
          </a:xfrm>
        </p:spPr>
        <p:txBody>
          <a:bodyPr vert="eaVert"/>
          <a:lstStyle/>
          <a:p>
            <a:r>
              <a:rPr lang="sk-SK" smtClean="0"/>
              <a:t>Kliknite sem a upravte štýl predlohy nadpisov.</a:t>
            </a:r>
            <a:endParaRPr lang="en-US"/>
          </a:p>
        </p:txBody>
      </p:sp>
      <p:sp>
        <p:nvSpPr>
          <p:cNvPr id="3" name="Zástupný symbol zvislého textu 2"/>
          <p:cNvSpPr>
            <a:spLocks noGrp="1"/>
          </p:cNvSpPr>
          <p:nvPr>
            <p:ph type="body" orient="vert" idx="1"/>
          </p:nvPr>
        </p:nvSpPr>
        <p:spPr>
          <a:xfrm>
            <a:off x="457200" y="549276"/>
            <a:ext cx="6248400" cy="5851525"/>
          </a:xfrm>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Zástupný symbol dátumu 3"/>
          <p:cNvSpPr>
            <a:spLocks noGrp="1"/>
          </p:cNvSpPr>
          <p:nvPr>
            <p:ph type="dt" sz="half" idx="10"/>
          </p:nvPr>
        </p:nvSpPr>
        <p:spPr/>
        <p:txBody>
          <a:bodyPr/>
          <a:lstStyle>
            <a:lvl1pPr>
              <a:defRPr/>
            </a:lvl1pPr>
          </a:lstStyle>
          <a:p>
            <a:pPr>
              <a:defRPr/>
            </a:pPr>
            <a:fld id="{8E08231E-F157-4FF2-A299-0FFAF618540D}" type="datetimeFigureOut">
              <a:rPr lang="sk-SK"/>
              <a:pPr>
                <a:defRPr/>
              </a:pPr>
              <a:t>2. 11. 2011</a:t>
            </a:fld>
            <a:endParaRPr lang="sk-SK"/>
          </a:p>
        </p:txBody>
      </p:sp>
      <p:sp>
        <p:nvSpPr>
          <p:cNvPr id="5" name="Zástupný symbol päty 4"/>
          <p:cNvSpPr>
            <a:spLocks noGrp="1"/>
          </p:cNvSpPr>
          <p:nvPr>
            <p:ph type="ftr" sz="quarter" idx="11"/>
          </p:nvPr>
        </p:nvSpPr>
        <p:spPr/>
        <p:txBody>
          <a:bodyPr/>
          <a:lstStyle>
            <a:lvl1pPr>
              <a:defRPr/>
            </a:lvl1pPr>
          </a:lstStyle>
          <a:p>
            <a:pPr>
              <a:defRPr/>
            </a:pPr>
            <a:endParaRPr lang="sk-SK"/>
          </a:p>
        </p:txBody>
      </p:sp>
      <p:sp>
        <p:nvSpPr>
          <p:cNvPr id="6" name="Zástupný symbol čísla snímky 5"/>
          <p:cNvSpPr>
            <a:spLocks noGrp="1"/>
          </p:cNvSpPr>
          <p:nvPr>
            <p:ph type="sldNum" sz="quarter" idx="12"/>
          </p:nvPr>
        </p:nvSpPr>
        <p:spPr/>
        <p:txBody>
          <a:bodyPr/>
          <a:lstStyle>
            <a:lvl1pPr>
              <a:defRPr/>
            </a:lvl1pPr>
          </a:lstStyle>
          <a:p>
            <a:pPr>
              <a:defRPr/>
            </a:pPr>
            <a:fld id="{82E87B03-7114-4629-A422-CA44204A6B3D}" type="slidenum">
              <a:rPr lang="sk-SK"/>
              <a:pPr>
                <a:defRPr/>
              </a:pPr>
              <a:t>‹#›</a:t>
            </a:fld>
            <a:endParaRPr lang="sk-SK"/>
          </a:p>
        </p:txBody>
      </p:sp>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2" name="Nadpis 21"/>
          <p:cNvSpPr>
            <a:spLocks noGrp="1"/>
          </p:cNvSpPr>
          <p:nvPr>
            <p:ph type="title"/>
          </p:nvPr>
        </p:nvSpPr>
        <p:spPr/>
        <p:txBody>
          <a:bodyPr/>
          <a:lstStyle/>
          <a:p>
            <a:r>
              <a:rPr lang="sk-SK" smtClean="0"/>
              <a:t>Kliknite sem a upravte štýl predlohy nadpisov.</a:t>
            </a:r>
            <a:endParaRPr lang="en-US"/>
          </a:p>
        </p:txBody>
      </p:sp>
      <p:sp>
        <p:nvSpPr>
          <p:cNvPr id="27" name="Zástupný symbol obsahu 26"/>
          <p:cNvSpPr>
            <a:spLocks noGrp="1"/>
          </p:cNvSpPr>
          <p:nvPr>
            <p:ph idx="1"/>
          </p:nvPr>
        </p:nvSpPr>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Zástupný symbol dátumu 24"/>
          <p:cNvSpPr>
            <a:spLocks noGrp="1"/>
          </p:cNvSpPr>
          <p:nvPr>
            <p:ph type="dt" sz="half" idx="10"/>
          </p:nvPr>
        </p:nvSpPr>
        <p:spPr/>
        <p:txBody>
          <a:bodyPr/>
          <a:lstStyle>
            <a:lvl1pPr>
              <a:defRPr/>
            </a:lvl1pPr>
          </a:lstStyle>
          <a:p>
            <a:pPr>
              <a:defRPr/>
            </a:pPr>
            <a:fld id="{FB3529E2-5E32-47FF-A85A-73E8971DF65B}" type="datetimeFigureOut">
              <a:rPr lang="sk-SK"/>
              <a:pPr>
                <a:defRPr/>
              </a:pPr>
              <a:t>2. 11. 2011</a:t>
            </a:fld>
            <a:endParaRPr lang="sk-SK"/>
          </a:p>
        </p:txBody>
      </p:sp>
      <p:sp>
        <p:nvSpPr>
          <p:cNvPr id="5" name="Zástupný symbol päty 18"/>
          <p:cNvSpPr>
            <a:spLocks noGrp="1"/>
          </p:cNvSpPr>
          <p:nvPr>
            <p:ph type="ftr" sz="quarter" idx="11"/>
          </p:nvPr>
        </p:nvSpPr>
        <p:spPr>
          <a:xfrm>
            <a:off x="3581400" y="76200"/>
            <a:ext cx="2895600" cy="288925"/>
          </a:xfrm>
        </p:spPr>
        <p:txBody>
          <a:bodyPr/>
          <a:lstStyle>
            <a:lvl1pPr>
              <a:defRPr/>
            </a:lvl1pPr>
          </a:lstStyle>
          <a:p>
            <a:pPr>
              <a:defRPr/>
            </a:pPr>
            <a:endParaRPr lang="sk-SK"/>
          </a:p>
        </p:txBody>
      </p:sp>
      <p:sp>
        <p:nvSpPr>
          <p:cNvPr id="6" name="Zástupný symbol čísla snímky 15"/>
          <p:cNvSpPr>
            <a:spLocks noGrp="1"/>
          </p:cNvSpPr>
          <p:nvPr>
            <p:ph type="sldNum" sz="quarter" idx="12"/>
          </p:nvPr>
        </p:nvSpPr>
        <p:spPr>
          <a:xfrm>
            <a:off x="8229600" y="6473825"/>
            <a:ext cx="758825" cy="247650"/>
          </a:xfrm>
        </p:spPr>
        <p:txBody>
          <a:bodyPr/>
          <a:lstStyle>
            <a:lvl1pPr>
              <a:defRPr/>
            </a:lvl1pPr>
          </a:lstStyle>
          <a:p>
            <a:pPr>
              <a:defRPr/>
            </a:pPr>
            <a:fld id="{1E66B833-E0AB-476F-9530-5792A27FFBF6}" type="slidenum">
              <a:rPr lang="sk-SK"/>
              <a:pPr>
                <a:defRPr/>
              </a:pPr>
              <a:t>‹#›</a:t>
            </a:fld>
            <a:endParaRPr lang="sk-SK"/>
          </a:p>
        </p:txBody>
      </p:sp>
    </p:spTree>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Hlavička sekcie">
    <p:spTree>
      <p:nvGrpSpPr>
        <p:cNvPr id="1" name=""/>
        <p:cNvGrpSpPr/>
        <p:nvPr/>
      </p:nvGrpSpPr>
      <p:grpSpPr>
        <a:xfrm>
          <a:off x="0" y="0"/>
          <a:ext cx="0" cy="0"/>
          <a:chOff x="0" y="0"/>
          <a:chExt cx="0" cy="0"/>
        </a:xfrm>
      </p:grpSpPr>
      <p:sp>
        <p:nvSpPr>
          <p:cNvPr id="4" name="Rovná spojnica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6" name="Zástupný symbol textu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sk-SK" smtClean="0"/>
              <a:t>Kliknite sem a upravte štýly predlohy textu.</a:t>
            </a:r>
          </a:p>
        </p:txBody>
      </p:sp>
      <p:sp>
        <p:nvSpPr>
          <p:cNvPr id="8" name="Nadpis 7"/>
          <p:cNvSpPr>
            <a:spLocks noGrp="1"/>
          </p:cNvSpPr>
          <p:nvPr>
            <p:ph type="title"/>
          </p:nvPr>
        </p:nvSpPr>
        <p:spPr>
          <a:xfrm>
            <a:off x="180475" y="2947085"/>
            <a:ext cx="8686800" cy="1184825"/>
          </a:xfrm>
        </p:spPr>
        <p:txBody>
          <a:bodyPr rtlCol="0" anchor="t"/>
          <a:lstStyle>
            <a:lvl1pPr algn="r">
              <a:defRPr/>
            </a:lvl1pPr>
          </a:lstStyle>
          <a:p>
            <a:r>
              <a:rPr lang="sk-SK" smtClean="0"/>
              <a:t>Kliknite sem a upravte štýl predlohy nadpisov.</a:t>
            </a:r>
            <a:endParaRPr lang="en-US"/>
          </a:p>
        </p:txBody>
      </p:sp>
      <p:sp>
        <p:nvSpPr>
          <p:cNvPr id="5" name="Zástupný symbol dátumu 18"/>
          <p:cNvSpPr>
            <a:spLocks noGrp="1"/>
          </p:cNvSpPr>
          <p:nvPr>
            <p:ph type="dt" sz="half" idx="10"/>
          </p:nvPr>
        </p:nvSpPr>
        <p:spPr/>
        <p:txBody>
          <a:bodyPr/>
          <a:lstStyle>
            <a:lvl1pPr>
              <a:defRPr/>
            </a:lvl1pPr>
          </a:lstStyle>
          <a:p>
            <a:pPr>
              <a:defRPr/>
            </a:pPr>
            <a:fld id="{1018CEC3-9634-4763-BDCB-DCA85F9C038E}" type="datetimeFigureOut">
              <a:rPr lang="sk-SK"/>
              <a:pPr>
                <a:defRPr/>
              </a:pPr>
              <a:t>2. 11. 2011</a:t>
            </a:fld>
            <a:endParaRPr lang="sk-SK"/>
          </a:p>
        </p:txBody>
      </p:sp>
      <p:sp>
        <p:nvSpPr>
          <p:cNvPr id="7" name="Zástupný symbol päty 10"/>
          <p:cNvSpPr>
            <a:spLocks noGrp="1"/>
          </p:cNvSpPr>
          <p:nvPr>
            <p:ph type="ftr" sz="quarter" idx="11"/>
          </p:nvPr>
        </p:nvSpPr>
        <p:spPr/>
        <p:txBody>
          <a:bodyPr/>
          <a:lstStyle>
            <a:lvl1pPr>
              <a:defRPr/>
            </a:lvl1pPr>
          </a:lstStyle>
          <a:p>
            <a:pPr>
              <a:defRPr/>
            </a:pPr>
            <a:endParaRPr lang="sk-SK"/>
          </a:p>
        </p:txBody>
      </p:sp>
      <p:sp>
        <p:nvSpPr>
          <p:cNvPr id="9" name="Zástupný symbol čísla snímky 15"/>
          <p:cNvSpPr>
            <a:spLocks noGrp="1"/>
          </p:cNvSpPr>
          <p:nvPr>
            <p:ph type="sldNum" sz="quarter" idx="12"/>
          </p:nvPr>
        </p:nvSpPr>
        <p:spPr/>
        <p:txBody>
          <a:bodyPr/>
          <a:lstStyle>
            <a:lvl1pPr>
              <a:defRPr/>
            </a:lvl1pPr>
          </a:lstStyle>
          <a:p>
            <a:pPr>
              <a:defRPr/>
            </a:pPr>
            <a:fld id="{7D70150F-77AB-4742-AFE0-FE98B3E43759}" type="slidenum">
              <a:rPr lang="sk-SK"/>
              <a:pPr>
                <a:defRPr/>
              </a:pPr>
              <a:t>‹#›</a:t>
            </a:fld>
            <a:endParaRPr lang="sk-SK"/>
          </a:p>
        </p:txBody>
      </p:sp>
    </p:spTree>
  </p:cSld>
  <p:clrMapOvr>
    <a:overrideClrMapping bg1="dk1" tx1="lt1" bg2="dk2" tx2="lt2" accent1="accent1" accent2="accent2" accent3="accent3" accent4="accent4" accent5="accent5" accent6="accent6" hlink="hlink" folHlink="folHlink"/>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0" name="Nadpis 19"/>
          <p:cNvSpPr>
            <a:spLocks noGrp="1"/>
          </p:cNvSpPr>
          <p:nvPr>
            <p:ph type="title"/>
          </p:nvPr>
        </p:nvSpPr>
        <p:spPr>
          <a:xfrm>
            <a:off x="301752" y="457200"/>
            <a:ext cx="8686800" cy="841248"/>
          </a:xfrm>
        </p:spPr>
        <p:txBody>
          <a:bodyPr/>
          <a:lstStyle/>
          <a:p>
            <a:r>
              <a:rPr lang="sk-SK" smtClean="0"/>
              <a:t>Kliknite sem a upravte štýl predlohy nadpisov.</a:t>
            </a:r>
            <a:endParaRPr lang="en-US"/>
          </a:p>
        </p:txBody>
      </p:sp>
      <p:sp>
        <p:nvSpPr>
          <p:cNvPr id="14" name="Zástupný symbol obsahu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13" name="Zástupný symbol obsahu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5" name="Zástupný symbol dátumu 10"/>
          <p:cNvSpPr>
            <a:spLocks noGrp="1"/>
          </p:cNvSpPr>
          <p:nvPr>
            <p:ph type="dt" sz="half" idx="10"/>
          </p:nvPr>
        </p:nvSpPr>
        <p:spPr/>
        <p:txBody>
          <a:bodyPr/>
          <a:lstStyle>
            <a:lvl1pPr>
              <a:defRPr/>
            </a:lvl1pPr>
          </a:lstStyle>
          <a:p>
            <a:pPr>
              <a:defRPr/>
            </a:pPr>
            <a:fld id="{6E7C6CD6-C019-4083-BEE3-97548E475C66}" type="datetimeFigureOut">
              <a:rPr lang="sk-SK"/>
              <a:pPr>
                <a:defRPr/>
              </a:pPr>
              <a:t>2. 11. 2011</a:t>
            </a:fld>
            <a:endParaRPr lang="sk-SK"/>
          </a:p>
        </p:txBody>
      </p:sp>
      <p:sp>
        <p:nvSpPr>
          <p:cNvPr id="6" name="Zástupný symbol päty 27"/>
          <p:cNvSpPr>
            <a:spLocks noGrp="1"/>
          </p:cNvSpPr>
          <p:nvPr>
            <p:ph type="ftr" sz="quarter" idx="11"/>
          </p:nvPr>
        </p:nvSpPr>
        <p:spPr/>
        <p:txBody>
          <a:bodyPr/>
          <a:lstStyle>
            <a:lvl1pPr>
              <a:defRPr/>
            </a:lvl1pPr>
          </a:lstStyle>
          <a:p>
            <a:pPr>
              <a:defRPr/>
            </a:pPr>
            <a:endParaRPr lang="sk-SK"/>
          </a:p>
        </p:txBody>
      </p:sp>
      <p:sp>
        <p:nvSpPr>
          <p:cNvPr id="7" name="Zástupný symbol čísla snímky 4"/>
          <p:cNvSpPr>
            <a:spLocks noGrp="1"/>
          </p:cNvSpPr>
          <p:nvPr>
            <p:ph type="sldNum" sz="quarter" idx="12"/>
          </p:nvPr>
        </p:nvSpPr>
        <p:spPr/>
        <p:txBody>
          <a:bodyPr/>
          <a:lstStyle>
            <a:lvl1pPr>
              <a:defRPr/>
            </a:lvl1pPr>
          </a:lstStyle>
          <a:p>
            <a:pPr>
              <a:defRPr/>
            </a:pPr>
            <a:fld id="{02710941-2509-418C-B497-3D87EE4ABABE}" type="slidenum">
              <a:rPr lang="sk-SK"/>
              <a:pPr>
                <a:defRPr/>
              </a:pPr>
              <a:t>‹#›</a:t>
            </a:fld>
            <a:endParaRPr lang="sk-SK"/>
          </a:p>
        </p:txBody>
      </p:sp>
    </p:spTree>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anie">
    <p:spTree>
      <p:nvGrpSpPr>
        <p:cNvPr id="1" name=""/>
        <p:cNvGrpSpPr/>
        <p:nvPr/>
      </p:nvGrpSpPr>
      <p:grpSpPr>
        <a:xfrm>
          <a:off x="0" y="0"/>
          <a:ext cx="0" cy="0"/>
          <a:chOff x="0" y="0"/>
          <a:chExt cx="0" cy="0"/>
        </a:xfrm>
      </p:grpSpPr>
      <p:sp>
        <p:nvSpPr>
          <p:cNvPr id="7" name="Rovná spojnica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9" name="Nadpis 28"/>
          <p:cNvSpPr>
            <a:spLocks noGrp="1"/>
          </p:cNvSpPr>
          <p:nvPr>
            <p:ph type="title"/>
          </p:nvPr>
        </p:nvSpPr>
        <p:spPr>
          <a:xfrm>
            <a:off x="304800" y="5410200"/>
            <a:ext cx="8610600" cy="882650"/>
          </a:xfrm>
        </p:spPr>
        <p:txBody>
          <a:bodyPr/>
          <a:lstStyle>
            <a:lvl1pPr>
              <a:defRPr/>
            </a:lvl1pPr>
          </a:lstStyle>
          <a:p>
            <a:r>
              <a:rPr lang="sk-SK" smtClean="0"/>
              <a:t>Kliknite sem a upravte štýl predlohy nadpisov.</a:t>
            </a:r>
            <a:endParaRPr lang="en-US"/>
          </a:p>
        </p:txBody>
      </p:sp>
      <p:sp>
        <p:nvSpPr>
          <p:cNvPr id="13" name="Zástupný symbol textu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sk-SK" smtClean="0"/>
              <a:t>Kliknite sem a upravte štýly predlohy textu.</a:t>
            </a:r>
          </a:p>
        </p:txBody>
      </p:sp>
      <p:sp>
        <p:nvSpPr>
          <p:cNvPr id="25" name="Zástupný symbol textu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sk-SK" smtClean="0"/>
              <a:t>Kliknite sem a upravte štýly predlohy textu.</a:t>
            </a:r>
          </a:p>
        </p:txBody>
      </p:sp>
      <p:sp>
        <p:nvSpPr>
          <p:cNvPr id="4" name="Zástupný symbol obsahu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28" name="Zástupný symbol obsahu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8" name="Zástupný symbol dátumu 9"/>
          <p:cNvSpPr>
            <a:spLocks noGrp="1"/>
          </p:cNvSpPr>
          <p:nvPr>
            <p:ph type="dt" sz="half" idx="10"/>
          </p:nvPr>
        </p:nvSpPr>
        <p:spPr/>
        <p:txBody>
          <a:bodyPr/>
          <a:lstStyle>
            <a:lvl1pPr>
              <a:defRPr/>
            </a:lvl1pPr>
          </a:lstStyle>
          <a:p>
            <a:pPr>
              <a:defRPr/>
            </a:pPr>
            <a:fld id="{8BDD5553-6FED-4442-8EFB-04B9DAA1A02A}" type="datetimeFigureOut">
              <a:rPr lang="sk-SK"/>
              <a:pPr>
                <a:defRPr/>
              </a:pPr>
              <a:t>2. 11. 2011</a:t>
            </a:fld>
            <a:endParaRPr lang="sk-SK"/>
          </a:p>
        </p:txBody>
      </p:sp>
      <p:sp>
        <p:nvSpPr>
          <p:cNvPr id="9" name="Zástupný symbol päty 5"/>
          <p:cNvSpPr>
            <a:spLocks noGrp="1"/>
          </p:cNvSpPr>
          <p:nvPr>
            <p:ph type="ftr" sz="quarter" idx="11"/>
          </p:nvPr>
        </p:nvSpPr>
        <p:spPr/>
        <p:txBody>
          <a:bodyPr/>
          <a:lstStyle>
            <a:lvl1pPr>
              <a:defRPr/>
            </a:lvl1pPr>
          </a:lstStyle>
          <a:p>
            <a:pPr>
              <a:defRPr/>
            </a:pPr>
            <a:endParaRPr lang="sk-SK"/>
          </a:p>
        </p:txBody>
      </p:sp>
      <p:sp>
        <p:nvSpPr>
          <p:cNvPr id="10" name="Zástupný symbol čísla snímky 6"/>
          <p:cNvSpPr>
            <a:spLocks noGrp="1"/>
          </p:cNvSpPr>
          <p:nvPr>
            <p:ph type="sldNum" sz="quarter" idx="12"/>
          </p:nvPr>
        </p:nvSpPr>
        <p:spPr>
          <a:xfrm>
            <a:off x="8229600" y="6477000"/>
            <a:ext cx="762000" cy="247650"/>
          </a:xfrm>
        </p:spPr>
        <p:txBody>
          <a:bodyPr/>
          <a:lstStyle>
            <a:lvl1pPr>
              <a:defRPr/>
            </a:lvl1pPr>
          </a:lstStyle>
          <a:p>
            <a:pPr>
              <a:defRPr/>
            </a:pPr>
            <a:fld id="{5333B44E-BFDE-4416-9804-522895F653BF}" type="slidenum">
              <a:rPr lang="sk-SK"/>
              <a:pPr>
                <a:defRPr/>
              </a:pPr>
              <a:t>‹#›</a:t>
            </a:fld>
            <a:endParaRPr lang="sk-SK"/>
          </a:p>
        </p:txBody>
      </p:sp>
    </p:spTree>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30" name="Nadpis 29"/>
          <p:cNvSpPr>
            <a:spLocks noGrp="1"/>
          </p:cNvSpPr>
          <p:nvPr>
            <p:ph type="title"/>
          </p:nvPr>
        </p:nvSpPr>
        <p:spPr>
          <a:xfrm>
            <a:off x="301752" y="457200"/>
            <a:ext cx="8686800" cy="841248"/>
          </a:xfrm>
        </p:spPr>
        <p:txBody>
          <a:bodyPr/>
          <a:lstStyle/>
          <a:p>
            <a:r>
              <a:rPr lang="sk-SK" smtClean="0"/>
              <a:t>Kliknite sem a upravte štýl predlohy nadpisov.</a:t>
            </a:r>
            <a:endParaRPr lang="en-US"/>
          </a:p>
        </p:txBody>
      </p:sp>
      <p:sp>
        <p:nvSpPr>
          <p:cNvPr id="3" name="Zástupný symbol dátumu 10"/>
          <p:cNvSpPr>
            <a:spLocks noGrp="1"/>
          </p:cNvSpPr>
          <p:nvPr>
            <p:ph type="dt" sz="half" idx="10"/>
          </p:nvPr>
        </p:nvSpPr>
        <p:spPr/>
        <p:txBody>
          <a:bodyPr/>
          <a:lstStyle>
            <a:lvl1pPr>
              <a:defRPr/>
            </a:lvl1pPr>
          </a:lstStyle>
          <a:p>
            <a:pPr>
              <a:defRPr/>
            </a:pPr>
            <a:fld id="{D592A6D1-AE83-4B5D-8B9C-D15891D33338}" type="datetimeFigureOut">
              <a:rPr lang="sk-SK"/>
              <a:pPr>
                <a:defRPr/>
              </a:pPr>
              <a:t>2. 11. 2011</a:t>
            </a:fld>
            <a:endParaRPr lang="sk-SK"/>
          </a:p>
        </p:txBody>
      </p:sp>
      <p:sp>
        <p:nvSpPr>
          <p:cNvPr id="4" name="Zástupný symbol päty 27"/>
          <p:cNvSpPr>
            <a:spLocks noGrp="1"/>
          </p:cNvSpPr>
          <p:nvPr>
            <p:ph type="ftr" sz="quarter" idx="11"/>
          </p:nvPr>
        </p:nvSpPr>
        <p:spPr/>
        <p:txBody>
          <a:bodyPr/>
          <a:lstStyle>
            <a:lvl1pPr>
              <a:defRPr/>
            </a:lvl1pPr>
          </a:lstStyle>
          <a:p>
            <a:pPr>
              <a:defRPr/>
            </a:pPr>
            <a:endParaRPr lang="sk-SK"/>
          </a:p>
        </p:txBody>
      </p:sp>
      <p:sp>
        <p:nvSpPr>
          <p:cNvPr id="5" name="Zástupný symbol čísla snímky 4"/>
          <p:cNvSpPr>
            <a:spLocks noGrp="1"/>
          </p:cNvSpPr>
          <p:nvPr>
            <p:ph type="sldNum" sz="quarter" idx="12"/>
          </p:nvPr>
        </p:nvSpPr>
        <p:spPr/>
        <p:txBody>
          <a:bodyPr/>
          <a:lstStyle>
            <a:lvl1pPr>
              <a:defRPr/>
            </a:lvl1pPr>
          </a:lstStyle>
          <a:p>
            <a:pPr>
              <a:defRPr/>
            </a:pPr>
            <a:fld id="{326EBE89-45CF-458A-89C7-DF56C09DFB46}" type="slidenum">
              <a:rPr lang="sk-SK"/>
              <a:pPr>
                <a:defRPr/>
              </a:pPr>
              <a:t>‹#›</a:t>
            </a:fld>
            <a:endParaRPr lang="sk-SK"/>
          </a:p>
        </p:txBody>
      </p:sp>
    </p:spTree>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a">
    <p:spTree>
      <p:nvGrpSpPr>
        <p:cNvPr id="1" name=""/>
        <p:cNvGrpSpPr/>
        <p:nvPr/>
      </p:nvGrpSpPr>
      <p:grpSpPr>
        <a:xfrm>
          <a:off x="0" y="0"/>
          <a:ext cx="0" cy="0"/>
          <a:chOff x="0" y="0"/>
          <a:chExt cx="0" cy="0"/>
        </a:xfrm>
      </p:grpSpPr>
      <p:sp>
        <p:nvSpPr>
          <p:cNvPr id="2" name="Zástupný symbol dátumu 2"/>
          <p:cNvSpPr>
            <a:spLocks noGrp="1"/>
          </p:cNvSpPr>
          <p:nvPr>
            <p:ph type="dt" sz="half" idx="10"/>
          </p:nvPr>
        </p:nvSpPr>
        <p:spPr/>
        <p:txBody>
          <a:bodyPr/>
          <a:lstStyle>
            <a:lvl1pPr>
              <a:defRPr/>
            </a:lvl1pPr>
          </a:lstStyle>
          <a:p>
            <a:pPr>
              <a:defRPr/>
            </a:pPr>
            <a:fld id="{388E785E-A117-499F-B6AA-51C538DDD7D5}" type="datetimeFigureOut">
              <a:rPr lang="sk-SK"/>
              <a:pPr>
                <a:defRPr/>
              </a:pPr>
              <a:t>2. 11. 2011</a:t>
            </a:fld>
            <a:endParaRPr lang="sk-SK"/>
          </a:p>
        </p:txBody>
      </p:sp>
      <p:sp>
        <p:nvSpPr>
          <p:cNvPr id="3" name="Zástupný symbol päty 23"/>
          <p:cNvSpPr>
            <a:spLocks noGrp="1"/>
          </p:cNvSpPr>
          <p:nvPr>
            <p:ph type="ftr" sz="quarter" idx="11"/>
          </p:nvPr>
        </p:nvSpPr>
        <p:spPr/>
        <p:txBody>
          <a:bodyPr/>
          <a:lstStyle>
            <a:lvl1pPr>
              <a:defRPr/>
            </a:lvl1pPr>
          </a:lstStyle>
          <a:p>
            <a:pPr>
              <a:defRPr/>
            </a:pPr>
            <a:endParaRPr lang="sk-SK"/>
          </a:p>
        </p:txBody>
      </p:sp>
      <p:sp>
        <p:nvSpPr>
          <p:cNvPr id="4" name="Zástupný symbol čísla snímky 6"/>
          <p:cNvSpPr>
            <a:spLocks noGrp="1"/>
          </p:cNvSpPr>
          <p:nvPr>
            <p:ph type="sldNum" sz="quarter" idx="12"/>
          </p:nvPr>
        </p:nvSpPr>
        <p:spPr/>
        <p:txBody>
          <a:bodyPr/>
          <a:lstStyle>
            <a:lvl1pPr>
              <a:defRPr/>
            </a:lvl1pPr>
          </a:lstStyle>
          <a:p>
            <a:pPr>
              <a:defRPr/>
            </a:pPr>
            <a:fld id="{C1483683-A24A-4538-A126-332A0336B7C3}" type="slidenum">
              <a:rPr lang="sk-SK"/>
              <a:pPr>
                <a:defRPr/>
              </a:pPr>
              <a:t>‹#›</a:t>
            </a:fld>
            <a:endParaRPr lang="sk-SK"/>
          </a:p>
        </p:txBody>
      </p:sp>
    </p:spTree>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popisom">
    <p:spTree>
      <p:nvGrpSpPr>
        <p:cNvPr id="1" name=""/>
        <p:cNvGrpSpPr/>
        <p:nvPr/>
      </p:nvGrpSpPr>
      <p:grpSpPr>
        <a:xfrm>
          <a:off x="0" y="0"/>
          <a:ext cx="0" cy="0"/>
          <a:chOff x="0" y="0"/>
          <a:chExt cx="0" cy="0"/>
        </a:xfrm>
      </p:grpSpPr>
      <p:sp>
        <p:nvSpPr>
          <p:cNvPr id="5" name="Rovná spojnica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Nadpis 11"/>
          <p:cNvSpPr>
            <a:spLocks noGrp="1"/>
          </p:cNvSpPr>
          <p:nvPr>
            <p:ph type="title"/>
          </p:nvPr>
        </p:nvSpPr>
        <p:spPr>
          <a:xfrm>
            <a:off x="457200" y="5486400"/>
            <a:ext cx="8458200" cy="520700"/>
          </a:xfrm>
        </p:spPr>
        <p:txBody>
          <a:bodyPr/>
          <a:lstStyle>
            <a:lvl1pPr algn="l">
              <a:buNone/>
              <a:defRPr sz="2000" b="1"/>
            </a:lvl1pPr>
          </a:lstStyle>
          <a:p>
            <a:r>
              <a:rPr lang="sk-SK" smtClean="0"/>
              <a:t>Kliknite sem a upravte štýl predlohy nadpisov.</a:t>
            </a:r>
            <a:endParaRPr lang="en-US"/>
          </a:p>
        </p:txBody>
      </p:sp>
      <p:sp>
        <p:nvSpPr>
          <p:cNvPr id="26" name="Zástupný symbol textu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sk-SK" smtClean="0"/>
              <a:t>Kliknite sem a upravte štýly predlohy textu.</a:t>
            </a:r>
          </a:p>
        </p:txBody>
      </p:sp>
      <p:sp>
        <p:nvSpPr>
          <p:cNvPr id="14" name="Zástupný symbol obsahu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6" name="Zástupný symbol dátumu 24"/>
          <p:cNvSpPr>
            <a:spLocks noGrp="1"/>
          </p:cNvSpPr>
          <p:nvPr>
            <p:ph type="dt" sz="half" idx="10"/>
          </p:nvPr>
        </p:nvSpPr>
        <p:spPr/>
        <p:txBody>
          <a:bodyPr/>
          <a:lstStyle>
            <a:lvl1pPr>
              <a:defRPr/>
            </a:lvl1pPr>
          </a:lstStyle>
          <a:p>
            <a:pPr>
              <a:defRPr/>
            </a:pPr>
            <a:fld id="{273EA98C-3CD7-47F7-9F64-760E44D4C80D}" type="datetimeFigureOut">
              <a:rPr lang="sk-SK"/>
              <a:pPr>
                <a:defRPr/>
              </a:pPr>
              <a:t>2. 11. 2011</a:t>
            </a:fld>
            <a:endParaRPr lang="sk-SK"/>
          </a:p>
        </p:txBody>
      </p:sp>
      <p:sp>
        <p:nvSpPr>
          <p:cNvPr id="7" name="Zástupný symbol päty 28"/>
          <p:cNvSpPr>
            <a:spLocks noGrp="1"/>
          </p:cNvSpPr>
          <p:nvPr>
            <p:ph type="ftr" sz="quarter" idx="11"/>
          </p:nvPr>
        </p:nvSpPr>
        <p:spPr/>
        <p:txBody>
          <a:bodyPr/>
          <a:lstStyle>
            <a:lvl1pPr>
              <a:defRPr/>
            </a:lvl1pPr>
          </a:lstStyle>
          <a:p>
            <a:pPr>
              <a:defRPr/>
            </a:pPr>
            <a:endParaRPr lang="sk-SK"/>
          </a:p>
        </p:txBody>
      </p:sp>
      <p:sp>
        <p:nvSpPr>
          <p:cNvPr id="8" name="Zástupný symbol čísla snímky 6"/>
          <p:cNvSpPr>
            <a:spLocks noGrp="1"/>
          </p:cNvSpPr>
          <p:nvPr>
            <p:ph type="sldNum" sz="quarter" idx="12"/>
          </p:nvPr>
        </p:nvSpPr>
        <p:spPr/>
        <p:txBody>
          <a:bodyPr/>
          <a:lstStyle>
            <a:lvl1pPr>
              <a:defRPr/>
            </a:lvl1pPr>
          </a:lstStyle>
          <a:p>
            <a:pPr>
              <a:defRPr/>
            </a:pPr>
            <a:fld id="{A73BCB7F-6463-4739-B672-99B6245EF386}" type="slidenum">
              <a:rPr lang="sk-SK"/>
              <a:pPr>
                <a:defRPr/>
              </a:pPr>
              <a:t>‹#›</a:t>
            </a:fld>
            <a:endParaRPr lang="sk-SK"/>
          </a:p>
        </p:txBody>
      </p:sp>
    </p:spTree>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ok s popisom">
    <p:spTree>
      <p:nvGrpSpPr>
        <p:cNvPr id="1" name=""/>
        <p:cNvGrpSpPr/>
        <p:nvPr/>
      </p:nvGrpSpPr>
      <p:grpSpPr>
        <a:xfrm>
          <a:off x="0" y="0"/>
          <a:ext cx="0" cy="0"/>
          <a:chOff x="0" y="0"/>
          <a:chExt cx="0" cy="0"/>
        </a:xfrm>
      </p:grpSpPr>
      <p:sp>
        <p:nvSpPr>
          <p:cNvPr id="13" name="Zástupný symbol obrázka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sk-SK" noProof="0" smtClean="0"/>
              <a:t>Ak chcete pridať obrázok, kliknite na ikonu</a:t>
            </a:r>
            <a:endParaRPr lang="en-US" noProof="0" dirty="0"/>
          </a:p>
        </p:txBody>
      </p:sp>
      <p:sp>
        <p:nvSpPr>
          <p:cNvPr id="17" name="Nadpis 16"/>
          <p:cNvSpPr>
            <a:spLocks noGrp="1"/>
          </p:cNvSpPr>
          <p:nvPr>
            <p:ph type="title"/>
          </p:nvPr>
        </p:nvSpPr>
        <p:spPr>
          <a:xfrm>
            <a:off x="381000" y="4993760"/>
            <a:ext cx="5867400" cy="522288"/>
          </a:xfrm>
        </p:spPr>
        <p:txBody>
          <a:bodyPr/>
          <a:lstStyle>
            <a:lvl1pPr algn="l">
              <a:buNone/>
              <a:defRPr sz="2000" b="1"/>
            </a:lvl1pPr>
          </a:lstStyle>
          <a:p>
            <a:r>
              <a:rPr lang="sk-SK" smtClean="0"/>
              <a:t>Kliknite sem a upravte štýl predlohy nadpisov.</a:t>
            </a:r>
            <a:endParaRPr lang="en-US"/>
          </a:p>
        </p:txBody>
      </p:sp>
      <p:sp>
        <p:nvSpPr>
          <p:cNvPr id="26" name="Zástupný symbol textu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sk-SK" smtClean="0"/>
              <a:t>Kliknite sem a upravte štýly predlohy textu.</a:t>
            </a:r>
          </a:p>
        </p:txBody>
      </p:sp>
      <p:sp>
        <p:nvSpPr>
          <p:cNvPr id="5" name="Zástupný symbol dátumu 6"/>
          <p:cNvSpPr>
            <a:spLocks noGrp="1"/>
          </p:cNvSpPr>
          <p:nvPr>
            <p:ph type="dt" sz="half" idx="10"/>
          </p:nvPr>
        </p:nvSpPr>
        <p:spPr/>
        <p:txBody>
          <a:bodyPr/>
          <a:lstStyle>
            <a:lvl1pPr>
              <a:defRPr/>
            </a:lvl1pPr>
          </a:lstStyle>
          <a:p>
            <a:pPr>
              <a:defRPr/>
            </a:pPr>
            <a:fld id="{2B128BAD-A774-4D47-9F11-AD3BDBDC78FB}" type="datetimeFigureOut">
              <a:rPr lang="sk-SK"/>
              <a:pPr>
                <a:defRPr/>
              </a:pPr>
              <a:t>2. 11. 2011</a:t>
            </a:fld>
            <a:endParaRPr lang="sk-SK"/>
          </a:p>
        </p:txBody>
      </p:sp>
      <p:sp>
        <p:nvSpPr>
          <p:cNvPr id="6" name="Zástupný symbol päty 4"/>
          <p:cNvSpPr>
            <a:spLocks noGrp="1"/>
          </p:cNvSpPr>
          <p:nvPr>
            <p:ph type="ftr" sz="quarter" idx="11"/>
          </p:nvPr>
        </p:nvSpPr>
        <p:spPr/>
        <p:txBody>
          <a:bodyPr/>
          <a:lstStyle>
            <a:lvl1pPr>
              <a:defRPr/>
            </a:lvl1pPr>
          </a:lstStyle>
          <a:p>
            <a:pPr>
              <a:defRPr/>
            </a:pPr>
            <a:endParaRPr lang="sk-SK"/>
          </a:p>
        </p:txBody>
      </p:sp>
      <p:sp>
        <p:nvSpPr>
          <p:cNvPr id="7" name="Zástupný symbol čísla snímky 30"/>
          <p:cNvSpPr>
            <a:spLocks noGrp="1"/>
          </p:cNvSpPr>
          <p:nvPr>
            <p:ph type="sldNum" sz="quarter" idx="12"/>
          </p:nvPr>
        </p:nvSpPr>
        <p:spPr/>
        <p:txBody>
          <a:bodyPr/>
          <a:lstStyle>
            <a:lvl1pPr>
              <a:defRPr/>
            </a:lvl1pPr>
          </a:lstStyle>
          <a:p>
            <a:pPr>
              <a:defRPr/>
            </a:pPr>
            <a:fld id="{BD9998C3-7F5F-4811-8E3B-9BC252080A03}" type="slidenum">
              <a:rPr lang="sk-SK"/>
              <a:pPr>
                <a:defRPr/>
              </a:pPr>
              <a:t>‹#›</a:t>
            </a:fld>
            <a:endParaRPr lang="sk-SK"/>
          </a:p>
        </p:txBody>
      </p:sp>
    </p:spTree>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vná spojnica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053" name="Zástupný symbol textu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smtClean="0"/>
          </a:p>
        </p:txBody>
      </p:sp>
      <p:sp>
        <p:nvSpPr>
          <p:cNvPr id="11" name="Zástupný symbol dátumu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a:solidFill>
                  <a:schemeClr val="accent1">
                    <a:shade val="75000"/>
                  </a:schemeClr>
                </a:solidFill>
                <a:latin typeface="+mn-lt"/>
              </a:defRPr>
            </a:lvl1pPr>
          </a:lstStyle>
          <a:p>
            <a:pPr>
              <a:defRPr/>
            </a:pPr>
            <a:fld id="{634F08D2-A762-40E8-A47B-36590B570C18}" type="datetimeFigureOut">
              <a:rPr lang="sk-SK"/>
              <a:pPr>
                <a:defRPr/>
              </a:pPr>
              <a:t>2. 11. 2011</a:t>
            </a:fld>
            <a:endParaRPr lang="sk-SK"/>
          </a:p>
        </p:txBody>
      </p:sp>
      <p:sp>
        <p:nvSpPr>
          <p:cNvPr id="28" name="Zástupný symbol päty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chemeClr val="accent1">
                    <a:shade val="75000"/>
                  </a:schemeClr>
                </a:solidFill>
                <a:latin typeface="+mn-lt"/>
              </a:defRPr>
            </a:lvl1pPr>
          </a:lstStyle>
          <a:p>
            <a:pPr>
              <a:defRPr/>
            </a:pPr>
            <a:endParaRPr lang="sk-SK"/>
          </a:p>
        </p:txBody>
      </p:sp>
      <p:sp>
        <p:nvSpPr>
          <p:cNvPr id="5" name="Zástupný symbol čísla snímky 4"/>
          <p:cNvSpPr>
            <a:spLocks noGrp="1"/>
          </p:cNvSpPr>
          <p:nvPr>
            <p:ph type="sldNum" sz="quarter" idx="4"/>
          </p:nvPr>
        </p:nvSpPr>
        <p:spPr>
          <a:xfrm>
            <a:off x="8229600" y="6477000"/>
            <a:ext cx="762000" cy="244475"/>
          </a:xfrm>
          <a:prstGeom prst="rect">
            <a:avLst/>
          </a:prstGeom>
        </p:spPr>
        <p:txBody>
          <a:bodyPr vert="horz"/>
          <a:lstStyle>
            <a:lvl1pPr algn="r" eaLnBrk="1" fontAlgn="auto" latinLnBrk="0" hangingPunct="1">
              <a:spcBef>
                <a:spcPts val="0"/>
              </a:spcBef>
              <a:spcAft>
                <a:spcPts val="0"/>
              </a:spcAft>
              <a:defRPr kumimoji="0" sz="1200">
                <a:solidFill>
                  <a:schemeClr val="accent1">
                    <a:shade val="75000"/>
                  </a:schemeClr>
                </a:solidFill>
                <a:latin typeface="+mn-lt"/>
              </a:defRPr>
            </a:lvl1pPr>
          </a:lstStyle>
          <a:p>
            <a:pPr>
              <a:defRPr/>
            </a:pPr>
            <a:fld id="{76B2FBF3-5A15-49CC-A9CD-591185414B87}" type="slidenum">
              <a:rPr lang="sk-SK"/>
              <a:pPr>
                <a:defRPr/>
              </a:pPr>
              <a:t>‹#›</a:t>
            </a:fld>
            <a:endParaRPr lang="sk-SK"/>
          </a:p>
        </p:txBody>
      </p:sp>
      <p:sp>
        <p:nvSpPr>
          <p:cNvPr id="10" name="Zástupný symbol nadpisu 9"/>
          <p:cNvSpPr>
            <a:spLocks noGrp="1"/>
          </p:cNvSpPr>
          <p:nvPr>
            <p:ph type="title"/>
          </p:nvPr>
        </p:nvSpPr>
        <p:spPr>
          <a:xfrm>
            <a:off x="304800" y="457200"/>
            <a:ext cx="8686800" cy="838200"/>
          </a:xfrm>
          <a:prstGeom prst="rect">
            <a:avLst/>
          </a:prstGeom>
        </p:spPr>
        <p:txBody>
          <a:bodyPr vert="horz" anchor="ctr">
            <a:normAutofit/>
          </a:bodyPr>
          <a:lstStyle/>
          <a:p>
            <a:r>
              <a:rPr lang="sk-SK" smtClean="0"/>
              <a:t>Kliknite sem a upravte štýl predlohy nadpisov.</a:t>
            </a:r>
            <a:endParaRPr lang="en-US"/>
          </a:p>
        </p:txBody>
      </p:sp>
      <p:sp>
        <p:nvSpPr>
          <p:cNvPr id="9" name="Rovná spojnica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Rovná spojnica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0" r:id="rId4"/>
    <p:sldLayoutId id="2147483786" r:id="rId5"/>
    <p:sldLayoutId id="2147483781" r:id="rId6"/>
    <p:sldLayoutId id="2147483787" r:id="rId7"/>
    <p:sldLayoutId id="2147483788" r:id="rId8"/>
    <p:sldLayoutId id="2147483789" r:id="rId9"/>
    <p:sldLayoutId id="2147483782" r:id="rId10"/>
    <p:sldLayoutId id="2147483790" r:id="rId11"/>
  </p:sldLayoutIdLst>
  <p:transition spd="med">
    <p:dissolve/>
  </p:transition>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Timea\Plocha\vv\P2100115.AVI" TargetMode="Externa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timi.wbl.sk/Informatika.html" TargetMode="External"/><Relationship Id="rId2" Type="http://schemas.openxmlformats.org/officeDocument/2006/relationships/hyperlink" Target="http://tmatusekova.wordpress.com/rozne-materialy-do-skol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pPr eaLnBrk="1" fontAlgn="auto" hangingPunct="1">
              <a:spcAft>
                <a:spcPts val="0"/>
              </a:spcAft>
              <a:defRPr/>
            </a:pPr>
            <a:r>
              <a:rPr lang="sk-SK" dirty="0" smtClean="0"/>
              <a:t>REVELATION NATURAL ART</a:t>
            </a:r>
            <a:endParaRPr lang="sk-SK" dirty="0"/>
          </a:p>
        </p:txBody>
      </p:sp>
      <p:sp>
        <p:nvSpPr>
          <p:cNvPr id="3" name="Podnadpis 2"/>
          <p:cNvSpPr>
            <a:spLocks noGrp="1"/>
          </p:cNvSpPr>
          <p:nvPr>
            <p:ph type="subTitle" idx="1"/>
          </p:nvPr>
        </p:nvSpPr>
        <p:spPr/>
        <p:txBody>
          <a:bodyPr>
            <a:normAutofit/>
          </a:bodyPr>
          <a:lstStyle/>
          <a:p>
            <a:pPr eaLnBrk="1" fontAlgn="auto" hangingPunct="1">
              <a:spcAft>
                <a:spcPts val="0"/>
              </a:spcAft>
              <a:buFont typeface="Wingdings 2"/>
              <a:buNone/>
              <a:defRPr/>
            </a:pPr>
            <a:r>
              <a:rPr lang="sk-SK" dirty="0" smtClean="0"/>
              <a:t>Výtvarná výchova, Informatika</a:t>
            </a:r>
            <a:endParaRPr lang="sk-SK" dirty="0"/>
          </a:p>
        </p:txBody>
      </p:sp>
    </p:spTree>
  </p:cSld>
  <p:clrMapOvr>
    <a:masterClrMapping/>
  </p:clrMapOvr>
  <p:transition spd="med">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Zástupný symbol obsahu 3" descr="P2100093.JPG"/>
          <p:cNvPicPr>
            <a:picLocks noGrp="1" noChangeAspect="1"/>
          </p:cNvPicPr>
          <p:nvPr>
            <p:ph idx="1"/>
          </p:nvPr>
        </p:nvPicPr>
        <p:blipFill>
          <a:blip r:embed="rId2" cstate="print"/>
          <a:srcRect/>
          <a:stretch>
            <a:fillRect/>
          </a:stretch>
        </p:blipFill>
        <p:spPr>
          <a:xfrm>
            <a:off x="1630363" y="1554163"/>
            <a:ext cx="6035675" cy="4525962"/>
          </a:xfrm>
        </p:spPr>
      </p:pic>
      <p:sp>
        <p:nvSpPr>
          <p:cNvPr id="20483" name="BlokTextu 4"/>
          <p:cNvSpPr txBox="1">
            <a:spLocks noChangeArrowheads="1"/>
          </p:cNvSpPr>
          <p:nvPr/>
        </p:nvSpPr>
        <p:spPr bwMode="auto">
          <a:xfrm>
            <a:off x="428625" y="500063"/>
            <a:ext cx="8143875" cy="1200150"/>
          </a:xfrm>
          <a:prstGeom prst="rect">
            <a:avLst/>
          </a:prstGeom>
          <a:solidFill>
            <a:srgbClr val="FFFF00"/>
          </a:solidFill>
          <a:ln w="9525">
            <a:noFill/>
            <a:miter lim="800000"/>
            <a:headEnd/>
            <a:tailEnd/>
          </a:ln>
        </p:spPr>
        <p:txBody>
          <a:bodyPr>
            <a:spAutoFit/>
          </a:bodyPr>
          <a:lstStyle/>
          <a:p>
            <a:r>
              <a:rPr lang="sk-SK" b="1">
                <a:latin typeface="Times New Roman" pitchFamily="18" charset="0"/>
              </a:rPr>
              <a:t>Na pravej strane sa nám otvorí zoznam pečiatok z rôznych oblastí.  Prelistujeme ich a vyberieme tú, ktorá sa nám najviac hodí. Pridržaním pera na obrázku a ťahaním, obrázok jednoducho presunieme  na miesto, kde ho chceme mať. Môžeme ho zväčšovať, zmenšovať, skosiť... </a:t>
            </a:r>
          </a:p>
        </p:txBody>
      </p:sp>
    </p:spTree>
  </p:cSld>
  <p:clrMapOvr>
    <a:masterClrMapping/>
  </p:clrMapOvr>
  <p:transition spd="med">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Zástupný symbol obsahu 3" descr="P2100094.JPG"/>
          <p:cNvPicPr>
            <a:picLocks noGrp="1" noChangeAspect="1"/>
          </p:cNvPicPr>
          <p:nvPr>
            <p:ph idx="1"/>
          </p:nvPr>
        </p:nvPicPr>
        <p:blipFill>
          <a:blip r:embed="rId2" cstate="print"/>
          <a:srcRect/>
          <a:stretch>
            <a:fillRect/>
          </a:stretch>
        </p:blipFill>
        <p:spPr>
          <a:xfrm>
            <a:off x="214313" y="642938"/>
            <a:ext cx="6034087" cy="4525962"/>
          </a:xfrm>
        </p:spPr>
      </p:pic>
      <p:sp>
        <p:nvSpPr>
          <p:cNvPr id="21507" name="BlokTextu 4"/>
          <p:cNvSpPr txBox="1">
            <a:spLocks noChangeArrowheads="1"/>
          </p:cNvSpPr>
          <p:nvPr/>
        </p:nvSpPr>
        <p:spPr bwMode="auto">
          <a:xfrm>
            <a:off x="798513" y="211138"/>
            <a:ext cx="7858125" cy="646112"/>
          </a:xfrm>
          <a:prstGeom prst="rect">
            <a:avLst/>
          </a:prstGeom>
          <a:solidFill>
            <a:srgbClr val="FFFF00"/>
          </a:solidFill>
          <a:ln w="9525">
            <a:noFill/>
            <a:miter lim="800000"/>
            <a:headEnd/>
            <a:tailEnd/>
          </a:ln>
        </p:spPr>
        <p:txBody>
          <a:bodyPr>
            <a:spAutoFit/>
          </a:bodyPr>
          <a:lstStyle/>
          <a:p>
            <a:r>
              <a:rPr lang="sk-SK" b="1">
                <a:latin typeface="Times New Roman" pitchFamily="18" charset="0"/>
              </a:rPr>
              <a:t>Nemusíme celú plochu vymaľovať. Môžeme použiť  tlačidlo „Výplň“, zvoliť si farbu a nevymaľovaná časť obrázku sa zafarbí na zvolenú farbu.</a:t>
            </a:r>
          </a:p>
        </p:txBody>
      </p:sp>
      <p:cxnSp>
        <p:nvCxnSpPr>
          <p:cNvPr id="7" name="Rovná spojovacia šípka 6"/>
          <p:cNvCxnSpPr/>
          <p:nvPr/>
        </p:nvCxnSpPr>
        <p:spPr>
          <a:xfrm rot="5400000">
            <a:off x="3321844" y="1178719"/>
            <a:ext cx="1571625" cy="7858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1509" name="Picture 2"/>
          <p:cNvPicPr>
            <a:picLocks noChangeAspect="1" noChangeArrowheads="1"/>
          </p:cNvPicPr>
          <p:nvPr/>
        </p:nvPicPr>
        <p:blipFill>
          <a:blip r:embed="rId3" cstate="print"/>
          <a:srcRect r="8981" b="25150"/>
          <a:stretch>
            <a:fillRect/>
          </a:stretch>
        </p:blipFill>
        <p:spPr bwMode="auto">
          <a:xfrm>
            <a:off x="3143250" y="3286125"/>
            <a:ext cx="5791200" cy="2976563"/>
          </a:xfrm>
          <a:prstGeom prst="rect">
            <a:avLst/>
          </a:prstGeom>
          <a:noFill/>
          <a:ln w="9525">
            <a:noFill/>
            <a:miter lim="800000"/>
            <a:headEnd/>
            <a:tailEnd/>
          </a:ln>
        </p:spPr>
      </p:pic>
      <p:cxnSp>
        <p:nvCxnSpPr>
          <p:cNvPr id="12" name="Rovná spojovacia šípka 11"/>
          <p:cNvCxnSpPr/>
          <p:nvPr/>
        </p:nvCxnSpPr>
        <p:spPr>
          <a:xfrm rot="16200000" flipH="1">
            <a:off x="2857500" y="2428876"/>
            <a:ext cx="3500437" cy="2143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Zástupný symbol obsahu 3" descr="P2100095.JPG"/>
          <p:cNvPicPr>
            <a:picLocks noGrp="1" noChangeAspect="1"/>
          </p:cNvPicPr>
          <p:nvPr>
            <p:ph idx="1"/>
          </p:nvPr>
        </p:nvPicPr>
        <p:blipFill>
          <a:blip r:embed="rId2" cstate="print"/>
          <a:srcRect/>
          <a:stretch>
            <a:fillRect/>
          </a:stretch>
        </p:blipFill>
        <p:spPr>
          <a:xfrm>
            <a:off x="0" y="857250"/>
            <a:ext cx="6034088" cy="4525963"/>
          </a:xfrm>
        </p:spPr>
      </p:pic>
      <p:sp>
        <p:nvSpPr>
          <p:cNvPr id="22531" name="BlokTextu 4"/>
          <p:cNvSpPr txBox="1">
            <a:spLocks noChangeArrowheads="1"/>
          </p:cNvSpPr>
          <p:nvPr/>
        </p:nvSpPr>
        <p:spPr bwMode="auto">
          <a:xfrm>
            <a:off x="798513" y="211138"/>
            <a:ext cx="7858125" cy="922337"/>
          </a:xfrm>
          <a:prstGeom prst="rect">
            <a:avLst/>
          </a:prstGeom>
          <a:solidFill>
            <a:srgbClr val="FFFF00"/>
          </a:solidFill>
          <a:ln w="9525">
            <a:noFill/>
            <a:miter lim="800000"/>
            <a:headEnd/>
            <a:tailEnd/>
          </a:ln>
        </p:spPr>
        <p:txBody>
          <a:bodyPr>
            <a:spAutoFit/>
          </a:bodyPr>
          <a:lstStyle/>
          <a:p>
            <a:r>
              <a:rPr lang="sk-SK" b="1">
                <a:latin typeface="Times New Roman" pitchFamily="18" charset="0"/>
              </a:rPr>
              <a:t>Keď máme pozadie namaľované, snímku skopírujeme a vložíme pomocou Ctrl+V niekoľkokrát. Ak by sme mali snímok počas tvorenia animácie predsa len málo,  opäť skopírujeme prvú snímku a ešte vložíme párkrát. </a:t>
            </a:r>
          </a:p>
        </p:txBody>
      </p:sp>
      <p:pic>
        <p:nvPicPr>
          <p:cNvPr id="22532" name="Obrázok 5" descr="P2100097.JPG"/>
          <p:cNvPicPr>
            <a:picLocks noChangeAspect="1"/>
          </p:cNvPicPr>
          <p:nvPr/>
        </p:nvPicPr>
        <p:blipFill>
          <a:blip r:embed="rId3" cstate="print"/>
          <a:srcRect/>
          <a:stretch>
            <a:fillRect/>
          </a:stretch>
        </p:blipFill>
        <p:spPr bwMode="auto">
          <a:xfrm>
            <a:off x="4000500" y="2928938"/>
            <a:ext cx="5000625" cy="3751262"/>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Zástupný symbol obsahu 5" descr="P2100102.JPG"/>
          <p:cNvPicPr>
            <a:picLocks noGrp="1" noChangeAspect="1"/>
          </p:cNvPicPr>
          <p:nvPr>
            <p:ph idx="1"/>
          </p:nvPr>
        </p:nvPicPr>
        <p:blipFill>
          <a:blip r:embed="rId2" cstate="print"/>
          <a:srcRect/>
          <a:stretch>
            <a:fillRect/>
          </a:stretch>
        </p:blipFill>
        <p:spPr>
          <a:xfrm>
            <a:off x="1643063" y="2000250"/>
            <a:ext cx="6034087" cy="4525963"/>
          </a:xfrm>
        </p:spPr>
      </p:pic>
      <p:sp>
        <p:nvSpPr>
          <p:cNvPr id="23555" name="BlokTextu 6"/>
          <p:cNvSpPr txBox="1">
            <a:spLocks noChangeArrowheads="1"/>
          </p:cNvSpPr>
          <p:nvPr/>
        </p:nvSpPr>
        <p:spPr bwMode="auto">
          <a:xfrm>
            <a:off x="798513" y="211138"/>
            <a:ext cx="7858125" cy="1476375"/>
          </a:xfrm>
          <a:prstGeom prst="rect">
            <a:avLst/>
          </a:prstGeom>
          <a:solidFill>
            <a:srgbClr val="FFFF00"/>
          </a:solidFill>
          <a:ln w="9525">
            <a:noFill/>
            <a:miter lim="800000"/>
            <a:headEnd/>
            <a:tailEnd/>
          </a:ln>
        </p:spPr>
        <p:txBody>
          <a:bodyPr>
            <a:spAutoFit/>
          </a:bodyPr>
          <a:lstStyle/>
          <a:p>
            <a:r>
              <a:rPr lang="sk-SK" b="1">
                <a:latin typeface="Times New Roman" pitchFamily="18" charset="0"/>
              </a:rPr>
              <a:t>Nasleduje tvorba animácie – jednotlivých snímok.</a:t>
            </a:r>
          </a:p>
          <a:p>
            <a:r>
              <a:rPr lang="sk-SK" b="1">
                <a:latin typeface="Times New Roman" pitchFamily="18" charset="0"/>
              </a:rPr>
              <a:t>Aby sme objekty na jednotlivých snímkach nedávali príliš ďaleko od seba (mohli by pri spustení animácie skákať) alebo blízko (nehýbali by sa dostatočne),  použijeme „Priesvitky“. Slúžia na to, aby sme videli, kde sme pohybujúci sa objekt uložili na predchádzajúcej snímke.</a:t>
            </a:r>
          </a:p>
        </p:txBody>
      </p:sp>
    </p:spTree>
  </p:cSld>
  <p:clrMapOvr>
    <a:masterClrMapping/>
  </p:clrMapOvr>
  <p:transition spd="med">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Zástupný symbol obsahu 4" descr="P2100101.JPG"/>
          <p:cNvPicPr>
            <a:picLocks noGrp="1" noChangeAspect="1"/>
          </p:cNvPicPr>
          <p:nvPr>
            <p:ph idx="1"/>
          </p:nvPr>
        </p:nvPicPr>
        <p:blipFill>
          <a:blip r:embed="rId2" cstate="print"/>
          <a:srcRect/>
          <a:stretch>
            <a:fillRect/>
          </a:stretch>
        </p:blipFill>
        <p:spPr>
          <a:xfrm>
            <a:off x="1630363" y="1554163"/>
            <a:ext cx="6035675" cy="4525962"/>
          </a:xfrm>
        </p:spPr>
      </p:pic>
      <p:sp>
        <p:nvSpPr>
          <p:cNvPr id="24579" name="BlokTextu 3"/>
          <p:cNvSpPr txBox="1">
            <a:spLocks noChangeArrowheads="1"/>
          </p:cNvSpPr>
          <p:nvPr/>
        </p:nvSpPr>
        <p:spPr bwMode="auto">
          <a:xfrm>
            <a:off x="798513" y="211138"/>
            <a:ext cx="7858125" cy="922337"/>
          </a:xfrm>
          <a:prstGeom prst="rect">
            <a:avLst/>
          </a:prstGeom>
          <a:solidFill>
            <a:srgbClr val="FFFF00"/>
          </a:solidFill>
          <a:ln w="9525">
            <a:noFill/>
            <a:miter lim="800000"/>
            <a:headEnd/>
            <a:tailEnd/>
          </a:ln>
        </p:spPr>
        <p:txBody>
          <a:bodyPr>
            <a:spAutoFit/>
          </a:bodyPr>
          <a:lstStyle/>
          <a:p>
            <a:r>
              <a:rPr lang="sk-SK" b="1">
                <a:latin typeface="Times New Roman" pitchFamily="18" charset="0"/>
              </a:rPr>
              <a:t>Slnko sme si na prvej – základnej snímke namaľovali len ako kruh – na každej ďalšej snímke mu primaľujeme lúče. Tým vytvoríme akoby sa trblietajúce slnko.</a:t>
            </a:r>
          </a:p>
        </p:txBody>
      </p:sp>
    </p:spTree>
  </p:cSld>
  <p:clrMapOvr>
    <a:masterClrMapping/>
  </p:clrMapOvr>
  <p:transition spd="med">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Zástupný symbol obsahu 4" descr="P2100104.JPG"/>
          <p:cNvPicPr>
            <a:picLocks noGrp="1" noChangeAspect="1"/>
          </p:cNvPicPr>
          <p:nvPr>
            <p:ph idx="1"/>
          </p:nvPr>
        </p:nvPicPr>
        <p:blipFill>
          <a:blip r:embed="rId2" cstate="print"/>
          <a:srcRect/>
          <a:stretch>
            <a:fillRect/>
          </a:stretch>
        </p:blipFill>
        <p:spPr>
          <a:xfrm>
            <a:off x="1630363" y="1554163"/>
            <a:ext cx="6035675" cy="4525962"/>
          </a:xfrm>
        </p:spPr>
      </p:pic>
      <p:sp>
        <p:nvSpPr>
          <p:cNvPr id="25603" name="BlokTextu 3"/>
          <p:cNvSpPr txBox="1">
            <a:spLocks noChangeArrowheads="1"/>
          </p:cNvSpPr>
          <p:nvPr/>
        </p:nvSpPr>
        <p:spPr bwMode="auto">
          <a:xfrm>
            <a:off x="798513" y="211138"/>
            <a:ext cx="7858125" cy="646112"/>
          </a:xfrm>
          <a:prstGeom prst="rect">
            <a:avLst/>
          </a:prstGeom>
          <a:solidFill>
            <a:srgbClr val="FFFF00"/>
          </a:solidFill>
          <a:ln w="9525">
            <a:noFill/>
            <a:miter lim="800000"/>
            <a:headEnd/>
            <a:tailEnd/>
          </a:ln>
        </p:spPr>
        <p:txBody>
          <a:bodyPr>
            <a:spAutoFit/>
          </a:bodyPr>
          <a:lstStyle/>
          <a:p>
            <a:r>
              <a:rPr lang="sk-SK" b="1">
                <a:latin typeface="Times New Roman" pitchFamily="18" charset="0"/>
              </a:rPr>
              <a:t>Do obrázka vložíme vtáčika ( z pečiatok alebo nakreslíme), ktorý bude letieť zľava doprava. Na druhej snímke ho vložíme na ľavú stranu.</a:t>
            </a:r>
          </a:p>
        </p:txBody>
      </p:sp>
    </p:spTree>
  </p:cSld>
  <p:clrMapOvr>
    <a:masterClrMapping/>
  </p:clrMapOvr>
  <p:transition spd="med">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Zástupný symbol obsahu 3" descr="P2100105.JPG"/>
          <p:cNvPicPr>
            <a:picLocks noGrp="1" noChangeAspect="1"/>
          </p:cNvPicPr>
          <p:nvPr>
            <p:ph idx="1"/>
          </p:nvPr>
        </p:nvPicPr>
        <p:blipFill>
          <a:blip r:embed="rId2" cstate="print"/>
          <a:srcRect/>
          <a:stretch>
            <a:fillRect/>
          </a:stretch>
        </p:blipFill>
        <p:spPr>
          <a:xfrm>
            <a:off x="1630363" y="1554163"/>
            <a:ext cx="6035675" cy="4525962"/>
          </a:xfrm>
        </p:spPr>
      </p:pic>
      <p:sp>
        <p:nvSpPr>
          <p:cNvPr id="26627" name="BlokTextu 4"/>
          <p:cNvSpPr txBox="1">
            <a:spLocks noChangeArrowheads="1"/>
          </p:cNvSpPr>
          <p:nvPr/>
        </p:nvSpPr>
        <p:spPr bwMode="auto">
          <a:xfrm>
            <a:off x="798513" y="211138"/>
            <a:ext cx="7858125" cy="646112"/>
          </a:xfrm>
          <a:prstGeom prst="rect">
            <a:avLst/>
          </a:prstGeom>
          <a:solidFill>
            <a:srgbClr val="FFFF00"/>
          </a:solidFill>
          <a:ln w="9525">
            <a:noFill/>
            <a:miter lim="800000"/>
            <a:headEnd/>
            <a:tailEnd/>
          </a:ln>
        </p:spPr>
        <p:txBody>
          <a:bodyPr>
            <a:spAutoFit/>
          </a:bodyPr>
          <a:lstStyle/>
          <a:p>
            <a:r>
              <a:rPr lang="sk-SK" b="1">
                <a:latin typeface="Times New Roman" pitchFamily="18" charset="0"/>
              </a:rPr>
              <a:t>Do druhej snímky vkladáme aj ďalšie objekty, ktoré sa budú pohybovať (môžu sa aj opačným smerom). Napr. labuť, rybu...</a:t>
            </a:r>
          </a:p>
        </p:txBody>
      </p:sp>
    </p:spTree>
  </p:cSld>
  <p:clrMapOvr>
    <a:masterClrMapping/>
  </p:clrMapOvr>
  <p:transition spd="med">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Zástupný symbol obsahu 3" descr="P2100107.JPG"/>
          <p:cNvPicPr>
            <a:picLocks noGrp="1" noChangeAspect="1"/>
          </p:cNvPicPr>
          <p:nvPr>
            <p:ph idx="1"/>
          </p:nvPr>
        </p:nvPicPr>
        <p:blipFill>
          <a:blip r:embed="rId2" cstate="print"/>
          <a:srcRect/>
          <a:stretch>
            <a:fillRect/>
          </a:stretch>
        </p:blipFill>
        <p:spPr>
          <a:xfrm>
            <a:off x="1630363" y="1554163"/>
            <a:ext cx="6035675" cy="4525962"/>
          </a:xfrm>
        </p:spPr>
      </p:pic>
      <p:sp>
        <p:nvSpPr>
          <p:cNvPr id="27651" name="BlokTextu 4"/>
          <p:cNvSpPr txBox="1">
            <a:spLocks noChangeArrowheads="1"/>
          </p:cNvSpPr>
          <p:nvPr/>
        </p:nvSpPr>
        <p:spPr bwMode="auto">
          <a:xfrm>
            <a:off x="798513" y="211138"/>
            <a:ext cx="7858125" cy="922337"/>
          </a:xfrm>
          <a:prstGeom prst="rect">
            <a:avLst/>
          </a:prstGeom>
          <a:solidFill>
            <a:srgbClr val="FFFF00"/>
          </a:solidFill>
          <a:ln w="9525">
            <a:noFill/>
            <a:miter lim="800000"/>
            <a:headEnd/>
            <a:tailEnd/>
          </a:ln>
        </p:spPr>
        <p:txBody>
          <a:bodyPr>
            <a:spAutoFit/>
          </a:bodyPr>
          <a:lstStyle/>
          <a:p>
            <a:r>
              <a:rPr lang="sk-SK" b="1">
                <a:latin typeface="Times New Roman" pitchFamily="18" charset="0"/>
              </a:rPr>
              <a:t>Prepneme na ďalšiu snímku a opäť vkladáme časti obrázkov: lúče slnka, vtáčika, labuť, rybu...  Pozor,  vždy posunieme obrázok o niekoľko mm alebo cm ďalej! </a:t>
            </a:r>
          </a:p>
        </p:txBody>
      </p:sp>
    </p:spTree>
  </p:cSld>
  <p:clrMapOvr>
    <a:masterClrMapping/>
  </p:clrMapOvr>
  <p:transition spd="med">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Zástupný symbol obsahu 4" descr="P2100110.JPG"/>
          <p:cNvPicPr>
            <a:picLocks noGrp="1" noChangeAspect="1"/>
          </p:cNvPicPr>
          <p:nvPr>
            <p:ph idx="1"/>
          </p:nvPr>
        </p:nvPicPr>
        <p:blipFill>
          <a:blip r:embed="rId2" cstate="print"/>
          <a:srcRect/>
          <a:stretch>
            <a:fillRect/>
          </a:stretch>
        </p:blipFill>
        <p:spPr>
          <a:xfrm>
            <a:off x="1630363" y="1554163"/>
            <a:ext cx="6035675" cy="4525962"/>
          </a:xfrm>
        </p:spPr>
      </p:pic>
      <p:sp>
        <p:nvSpPr>
          <p:cNvPr id="28675" name="BlokTextu 3"/>
          <p:cNvSpPr txBox="1">
            <a:spLocks noChangeArrowheads="1"/>
          </p:cNvSpPr>
          <p:nvPr/>
        </p:nvSpPr>
        <p:spPr bwMode="auto">
          <a:xfrm>
            <a:off x="798513" y="211138"/>
            <a:ext cx="7858125" cy="368300"/>
          </a:xfrm>
          <a:prstGeom prst="rect">
            <a:avLst/>
          </a:prstGeom>
          <a:solidFill>
            <a:srgbClr val="FFFF00"/>
          </a:solidFill>
          <a:ln w="9525">
            <a:noFill/>
            <a:miter lim="800000"/>
            <a:headEnd/>
            <a:tailEnd/>
          </a:ln>
        </p:spPr>
        <p:txBody>
          <a:bodyPr>
            <a:spAutoFit/>
          </a:bodyPr>
          <a:lstStyle/>
          <a:p>
            <a:r>
              <a:rPr lang="sk-SK" b="1">
                <a:latin typeface="Times New Roman" pitchFamily="18" charset="0"/>
              </a:rPr>
              <a:t>Opakujeme vkladanie obrázkov až po poslednú snímku.</a:t>
            </a:r>
          </a:p>
        </p:txBody>
      </p:sp>
    </p:spTree>
  </p:cSld>
  <p:clrMapOvr>
    <a:masterClrMapping/>
  </p:clrMapOvr>
  <p:transition spd="med">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Zástupný symbol obsahu 4" descr="P2100113.JPG"/>
          <p:cNvPicPr>
            <a:picLocks noGrp="1" noChangeAspect="1"/>
          </p:cNvPicPr>
          <p:nvPr>
            <p:ph idx="1"/>
          </p:nvPr>
        </p:nvPicPr>
        <p:blipFill>
          <a:blip r:embed="rId2" cstate="print"/>
          <a:srcRect/>
          <a:stretch>
            <a:fillRect/>
          </a:stretch>
        </p:blipFill>
        <p:spPr>
          <a:xfrm>
            <a:off x="1630363" y="1554163"/>
            <a:ext cx="6035675" cy="4525962"/>
          </a:xfrm>
        </p:spPr>
      </p:pic>
      <p:sp>
        <p:nvSpPr>
          <p:cNvPr id="29699" name="BlokTextu 3"/>
          <p:cNvSpPr txBox="1">
            <a:spLocks noChangeArrowheads="1"/>
          </p:cNvSpPr>
          <p:nvPr/>
        </p:nvSpPr>
        <p:spPr bwMode="auto">
          <a:xfrm>
            <a:off x="798513" y="211138"/>
            <a:ext cx="7858125" cy="368300"/>
          </a:xfrm>
          <a:prstGeom prst="rect">
            <a:avLst/>
          </a:prstGeom>
          <a:solidFill>
            <a:srgbClr val="FFFF00"/>
          </a:solidFill>
          <a:ln w="9525">
            <a:noFill/>
            <a:miter lim="800000"/>
            <a:headEnd/>
            <a:tailEnd/>
          </a:ln>
        </p:spPr>
        <p:txBody>
          <a:bodyPr>
            <a:spAutoFit/>
          </a:bodyPr>
          <a:lstStyle/>
          <a:p>
            <a:r>
              <a:rPr lang="sk-SK" b="1">
                <a:latin typeface="Times New Roman" pitchFamily="18" charset="0"/>
              </a:rPr>
              <a:t>Ak máme všetky snímky hotové, spustíme animáciu.</a:t>
            </a:r>
          </a:p>
        </p:txBody>
      </p:sp>
      <p:cxnSp>
        <p:nvCxnSpPr>
          <p:cNvPr id="7" name="Rovná spojovacia šípka 6"/>
          <p:cNvCxnSpPr/>
          <p:nvPr/>
        </p:nvCxnSpPr>
        <p:spPr>
          <a:xfrm rot="5400000">
            <a:off x="4250531" y="821532"/>
            <a:ext cx="2500313" cy="1714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sk-SK" dirty="0" smtClean="0"/>
              <a:t>Pracovný priestor</a:t>
            </a:r>
            <a:endParaRPr lang="sk-SK" dirty="0"/>
          </a:p>
        </p:txBody>
      </p:sp>
      <p:pic>
        <p:nvPicPr>
          <p:cNvPr id="12291" name="Picture 3"/>
          <p:cNvPicPr>
            <a:picLocks noGrp="1" noChangeAspect="1" noChangeArrowheads="1"/>
          </p:cNvPicPr>
          <p:nvPr>
            <p:ph idx="1"/>
          </p:nvPr>
        </p:nvPicPr>
        <p:blipFill>
          <a:blip r:embed="rId2" cstate="print"/>
          <a:srcRect/>
          <a:stretch>
            <a:fillRect/>
          </a:stretch>
        </p:blipFill>
        <p:spPr>
          <a:xfrm>
            <a:off x="285750" y="1285875"/>
            <a:ext cx="8513763" cy="5321300"/>
          </a:xfrm>
        </p:spPr>
      </p:pic>
      <p:cxnSp>
        <p:nvCxnSpPr>
          <p:cNvPr id="11" name="Rovná spojovacia šípka 10"/>
          <p:cNvCxnSpPr/>
          <p:nvPr/>
        </p:nvCxnSpPr>
        <p:spPr>
          <a:xfrm rot="10800000" flipV="1">
            <a:off x="500063" y="3429000"/>
            <a:ext cx="1928812" cy="101600"/>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BlokTextu 11"/>
          <p:cNvSpPr txBox="1"/>
          <p:nvPr/>
        </p:nvSpPr>
        <p:spPr>
          <a:xfrm>
            <a:off x="1571625" y="3143250"/>
            <a:ext cx="2428875" cy="369888"/>
          </a:xfrm>
          <a:prstGeom prst="rect">
            <a:avLst/>
          </a:prstGeom>
          <a:solidFill>
            <a:schemeClr val="bg2">
              <a:lumMod val="50000"/>
            </a:schemeClr>
          </a:solidFill>
        </p:spPr>
        <p:txBody>
          <a:bodyPr>
            <a:spAutoFit/>
          </a:bodyPr>
          <a:lstStyle/>
          <a:p>
            <a:pPr fontAlgn="auto">
              <a:spcBef>
                <a:spcPts val="0"/>
              </a:spcBef>
              <a:spcAft>
                <a:spcPts val="0"/>
              </a:spcAft>
              <a:defRPr/>
            </a:pPr>
            <a:r>
              <a:rPr lang="sk-SK" dirty="0">
                <a:latin typeface="+mn-lt"/>
              </a:rPr>
              <a:t>Maľovanie a efekty</a:t>
            </a:r>
          </a:p>
        </p:txBody>
      </p:sp>
      <p:cxnSp>
        <p:nvCxnSpPr>
          <p:cNvPr id="14" name="Rovná spojovacia šípka 13"/>
          <p:cNvCxnSpPr/>
          <p:nvPr/>
        </p:nvCxnSpPr>
        <p:spPr>
          <a:xfrm flipV="1">
            <a:off x="5572125" y="2214563"/>
            <a:ext cx="1143000" cy="142875"/>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Rovná spojovacia šípka 15"/>
          <p:cNvCxnSpPr/>
          <p:nvPr/>
        </p:nvCxnSpPr>
        <p:spPr>
          <a:xfrm rot="5400000">
            <a:off x="2643187" y="3143251"/>
            <a:ext cx="3643313" cy="2214562"/>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BlokTextu 16"/>
          <p:cNvSpPr txBox="1"/>
          <p:nvPr/>
        </p:nvSpPr>
        <p:spPr>
          <a:xfrm>
            <a:off x="4786313" y="2143125"/>
            <a:ext cx="857250" cy="369888"/>
          </a:xfrm>
          <a:prstGeom prst="rect">
            <a:avLst/>
          </a:prstGeom>
          <a:solidFill>
            <a:schemeClr val="accent5">
              <a:lumMod val="60000"/>
              <a:lumOff val="40000"/>
            </a:schemeClr>
          </a:solidFill>
        </p:spPr>
        <p:txBody>
          <a:bodyPr>
            <a:spAutoFit/>
          </a:bodyPr>
          <a:lstStyle/>
          <a:p>
            <a:pPr fontAlgn="auto">
              <a:spcBef>
                <a:spcPts val="0"/>
              </a:spcBef>
              <a:spcAft>
                <a:spcPts val="0"/>
              </a:spcAft>
              <a:defRPr/>
            </a:pPr>
            <a:r>
              <a:rPr lang="sk-SK" dirty="0">
                <a:latin typeface="+mn-lt"/>
              </a:rPr>
              <a:t>Farby</a:t>
            </a:r>
          </a:p>
        </p:txBody>
      </p:sp>
      <p:cxnSp>
        <p:nvCxnSpPr>
          <p:cNvPr id="19" name="Rovná spojovacia šípka 18"/>
          <p:cNvCxnSpPr/>
          <p:nvPr/>
        </p:nvCxnSpPr>
        <p:spPr>
          <a:xfrm>
            <a:off x="7215188" y="3857625"/>
            <a:ext cx="1143000"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2298" name="BlokTextu 19"/>
          <p:cNvSpPr txBox="1">
            <a:spLocks noChangeArrowheads="1"/>
          </p:cNvSpPr>
          <p:nvPr/>
        </p:nvSpPr>
        <p:spPr bwMode="auto">
          <a:xfrm>
            <a:off x="6357938" y="3643313"/>
            <a:ext cx="928687" cy="369887"/>
          </a:xfrm>
          <a:prstGeom prst="rect">
            <a:avLst/>
          </a:prstGeom>
          <a:solidFill>
            <a:srgbClr val="FFC000"/>
          </a:solidFill>
          <a:ln w="9525">
            <a:noFill/>
            <a:miter lim="800000"/>
            <a:headEnd/>
            <a:tailEnd/>
          </a:ln>
        </p:spPr>
        <p:txBody>
          <a:bodyPr>
            <a:spAutoFit/>
          </a:bodyPr>
          <a:lstStyle/>
          <a:p>
            <a:r>
              <a:rPr lang="sk-SK">
                <a:latin typeface="Times New Roman" pitchFamily="18" charset="0"/>
              </a:rPr>
              <a:t>Štetce</a:t>
            </a:r>
          </a:p>
        </p:txBody>
      </p:sp>
      <p:sp>
        <p:nvSpPr>
          <p:cNvPr id="22" name="BlokTextu 21"/>
          <p:cNvSpPr txBox="1"/>
          <p:nvPr/>
        </p:nvSpPr>
        <p:spPr>
          <a:xfrm>
            <a:off x="4143375" y="4857750"/>
            <a:ext cx="2714625" cy="646113"/>
          </a:xfrm>
          <a:prstGeom prst="rect">
            <a:avLst/>
          </a:prstGeom>
          <a:solidFill>
            <a:schemeClr val="accent3">
              <a:lumMod val="40000"/>
              <a:lumOff val="60000"/>
            </a:schemeClr>
          </a:solidFill>
        </p:spPr>
        <p:txBody>
          <a:bodyPr>
            <a:spAutoFit/>
          </a:bodyPr>
          <a:lstStyle/>
          <a:p>
            <a:pPr fontAlgn="auto">
              <a:spcBef>
                <a:spcPts val="0"/>
              </a:spcBef>
              <a:spcAft>
                <a:spcPts val="0"/>
              </a:spcAft>
              <a:defRPr/>
            </a:pPr>
            <a:r>
              <a:rPr lang="sk-SK" dirty="0">
                <a:latin typeface="+mn-lt"/>
              </a:rPr>
              <a:t>Vyberie sa pravým tlačidlom myši</a:t>
            </a:r>
          </a:p>
        </p:txBody>
      </p:sp>
      <p:sp>
        <p:nvSpPr>
          <p:cNvPr id="23" name="BlokTextu 22"/>
          <p:cNvSpPr txBox="1"/>
          <p:nvPr/>
        </p:nvSpPr>
        <p:spPr>
          <a:xfrm>
            <a:off x="5429250" y="2214563"/>
            <a:ext cx="1785938" cy="646112"/>
          </a:xfrm>
          <a:prstGeom prst="rect">
            <a:avLst/>
          </a:prstGeom>
          <a:solidFill>
            <a:schemeClr val="accent3">
              <a:lumMod val="40000"/>
              <a:lumOff val="60000"/>
            </a:schemeClr>
          </a:solidFill>
        </p:spPr>
        <p:txBody>
          <a:bodyPr>
            <a:spAutoFit/>
          </a:bodyPr>
          <a:lstStyle/>
          <a:p>
            <a:pPr fontAlgn="auto">
              <a:spcBef>
                <a:spcPts val="0"/>
              </a:spcBef>
              <a:spcAft>
                <a:spcPts val="0"/>
              </a:spcAft>
              <a:defRPr/>
            </a:pPr>
            <a:r>
              <a:rPr lang="sk-SK" dirty="0">
                <a:latin typeface="+mn-lt"/>
              </a:rPr>
              <a:t>Zobrazenie → iné → farba</a:t>
            </a:r>
          </a:p>
        </p:txBody>
      </p:sp>
      <p:sp>
        <p:nvSpPr>
          <p:cNvPr id="24" name="BlokTextu 23"/>
          <p:cNvSpPr txBox="1"/>
          <p:nvPr/>
        </p:nvSpPr>
        <p:spPr>
          <a:xfrm>
            <a:off x="1571625" y="3571875"/>
            <a:ext cx="2428875" cy="1754188"/>
          </a:xfrm>
          <a:prstGeom prst="rect">
            <a:avLst/>
          </a:prstGeom>
          <a:solidFill>
            <a:schemeClr val="accent3">
              <a:lumMod val="40000"/>
              <a:lumOff val="60000"/>
            </a:schemeClr>
          </a:solidFill>
          <a:ln>
            <a:solidFill>
              <a:schemeClr val="accent3">
                <a:lumMod val="40000"/>
                <a:lumOff val="60000"/>
              </a:schemeClr>
            </a:solidFill>
          </a:ln>
        </p:spPr>
        <p:txBody>
          <a:bodyPr>
            <a:spAutoFit/>
          </a:bodyPr>
          <a:lstStyle/>
          <a:p>
            <a:pPr fontAlgn="auto">
              <a:spcBef>
                <a:spcPts val="0"/>
              </a:spcBef>
              <a:spcAft>
                <a:spcPts val="0"/>
              </a:spcAft>
              <a:defRPr/>
            </a:pPr>
            <a:r>
              <a:rPr lang="sk-SK" dirty="0">
                <a:latin typeface="+mn-lt"/>
              </a:rPr>
              <a:t>Temperové farby, vodové farby, ceruzka, olejové farby, voskové farby, uhlík, krieda, fixka, guma, zaostrenie, rozmazanie ...</a:t>
            </a:r>
          </a:p>
        </p:txBody>
      </p:sp>
    </p:spTree>
  </p:cSld>
  <p:clrMapOvr>
    <a:masterClrMapping/>
  </p:clrMapOvr>
  <p:transition spd="med">
    <p:dissolve/>
  </p:transition>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1" presetClass="entr" presetSubtype="0" fill="hold" grpId="0" nodeType="clickEffect">
                                  <p:stCondLst>
                                    <p:cond delay="0"/>
                                  </p:stCondLst>
                                  <p:childTnLst>
                                    <p:set>
                                      <p:cBhvr>
                                        <p:cTn id="6" dur="5000">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1" presetClass="entr" presetSubtype="0" fill="hold" grpId="0" nodeType="clickEffect">
                                  <p:stCondLst>
                                    <p:cond delay="0"/>
                                  </p:stCondLst>
                                  <p:childTnLst>
                                    <p:set>
                                      <p:cBhvr>
                                        <p:cTn id="11" dur="5000">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11" presetClass="entr" presetSubtype="0" fill="hold" grpId="0" nodeType="clickEffect">
                                  <p:stCondLst>
                                    <p:cond delay="0"/>
                                  </p:stCondLst>
                                  <p:childTnLst>
                                    <p:set>
                                      <p:cBhvr>
                                        <p:cTn id="16" dur="5000">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22" grpId="0" animBg="1"/>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BlokTextu 3"/>
          <p:cNvSpPr txBox="1">
            <a:spLocks noChangeArrowheads="1"/>
          </p:cNvSpPr>
          <p:nvPr/>
        </p:nvSpPr>
        <p:spPr bwMode="auto">
          <a:xfrm>
            <a:off x="798513" y="211138"/>
            <a:ext cx="7858125" cy="368300"/>
          </a:xfrm>
          <a:prstGeom prst="rect">
            <a:avLst/>
          </a:prstGeom>
          <a:solidFill>
            <a:srgbClr val="FFFF00"/>
          </a:solidFill>
          <a:ln w="9525">
            <a:noFill/>
            <a:miter lim="800000"/>
            <a:headEnd/>
            <a:tailEnd/>
          </a:ln>
        </p:spPr>
        <p:txBody>
          <a:bodyPr>
            <a:spAutoFit/>
          </a:bodyPr>
          <a:lstStyle/>
          <a:p>
            <a:r>
              <a:rPr lang="sk-SK" b="1">
                <a:latin typeface="Times New Roman" pitchFamily="18" charset="0"/>
              </a:rPr>
              <a:t>Hotová animácia.</a:t>
            </a:r>
          </a:p>
        </p:txBody>
      </p:sp>
      <p:pic>
        <p:nvPicPr>
          <p:cNvPr id="5" name="P2100115.AVI"/>
          <p:cNvPicPr>
            <a:picLocks noGrp="1" noRot="1" noChangeAspect="1"/>
          </p:cNvPicPr>
          <p:nvPr>
            <p:ph idx="1"/>
            <a:videoFile r:link="rId2"/>
          </p:nvPr>
        </p:nvPicPr>
        <p:blipFill>
          <a:blip r:embed="rId4" cstate="print"/>
          <a:srcRect/>
          <a:stretch>
            <a:fillRect/>
          </a:stretch>
        </p:blipFill>
        <p:spPr>
          <a:xfrm>
            <a:off x="571500" y="571500"/>
            <a:ext cx="8083550" cy="6062663"/>
          </a:xfrm>
        </p:spPr>
      </p:pic>
      <p:graphicFrame>
        <p:nvGraphicFramePr>
          <p:cNvPr id="1026" name="Object 4">
            <a:hlinkClick r:id="" action="ppaction://ole?verb=0"/>
          </p:cNvPr>
          <p:cNvGraphicFramePr>
            <a:graphicFrameLocks noChangeAspect="1"/>
          </p:cNvGraphicFramePr>
          <p:nvPr/>
        </p:nvGraphicFramePr>
        <p:xfrm>
          <a:off x="7786688" y="5857875"/>
          <a:ext cx="914400" cy="800100"/>
        </p:xfrm>
        <a:graphic>
          <a:graphicData uri="http://schemas.openxmlformats.org/presentationml/2006/ole">
            <p:oleObj spid="_x0000_s1026" name="Package" showAsIcon="1" r:id="rId5" imgW="914400" imgH="800280" progId="Package">
              <p:embed/>
            </p:oleObj>
          </a:graphicData>
        </a:graphic>
      </p:graphicFrame>
    </p:spTree>
  </p:cSld>
  <p:clrMapOvr>
    <a:masterClrMapping/>
  </p:clrMapOvr>
  <p:transition spd="med">
    <p:dissolve/>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Uloženie animácie</a:t>
            </a:r>
            <a:endParaRPr lang="sk-SK" dirty="0"/>
          </a:p>
        </p:txBody>
      </p:sp>
      <p:sp>
        <p:nvSpPr>
          <p:cNvPr id="4" name="BlokTextu 3"/>
          <p:cNvSpPr txBox="1"/>
          <p:nvPr/>
        </p:nvSpPr>
        <p:spPr>
          <a:xfrm>
            <a:off x="395536" y="1556792"/>
            <a:ext cx="8352928" cy="4524315"/>
          </a:xfrm>
          <a:prstGeom prst="rect">
            <a:avLst/>
          </a:prstGeom>
          <a:noFill/>
        </p:spPr>
        <p:txBody>
          <a:bodyPr wrap="square" rtlCol="0">
            <a:spAutoFit/>
          </a:bodyPr>
          <a:lstStyle/>
          <a:p>
            <a:r>
              <a:rPr lang="sk-SK" dirty="0" smtClean="0"/>
              <a:t>...ako RNA animáciu</a:t>
            </a:r>
          </a:p>
          <a:p>
            <a:endParaRPr lang="sk-SK" dirty="0"/>
          </a:p>
          <a:p>
            <a:r>
              <a:rPr lang="sk-SK" dirty="0" smtClean="0"/>
              <a:t>     	Uložiť ako ...</a:t>
            </a:r>
          </a:p>
          <a:p>
            <a:endParaRPr lang="sk-SK" dirty="0"/>
          </a:p>
          <a:p>
            <a:endParaRPr lang="sk-SK" dirty="0" smtClean="0"/>
          </a:p>
          <a:p>
            <a:endParaRPr lang="sk-SK" dirty="0"/>
          </a:p>
          <a:p>
            <a:endParaRPr lang="sk-SK" dirty="0" smtClean="0"/>
          </a:p>
          <a:p>
            <a:endParaRPr lang="sk-SK" dirty="0"/>
          </a:p>
          <a:p>
            <a:endParaRPr lang="sk-SK" dirty="0" smtClean="0"/>
          </a:p>
          <a:p>
            <a:endParaRPr lang="sk-SK" dirty="0"/>
          </a:p>
          <a:p>
            <a:endParaRPr lang="sk-SK" dirty="0" smtClean="0"/>
          </a:p>
          <a:p>
            <a:endParaRPr lang="sk-SK" dirty="0"/>
          </a:p>
          <a:p>
            <a:r>
              <a:rPr lang="sk-SK" dirty="0" smtClean="0"/>
              <a:t> </a:t>
            </a:r>
          </a:p>
          <a:p>
            <a:endParaRPr lang="sk-SK" dirty="0"/>
          </a:p>
          <a:p>
            <a:r>
              <a:rPr lang="sk-SK" dirty="0" smtClean="0"/>
              <a:t>Typ súboru: </a:t>
            </a:r>
            <a:r>
              <a:rPr lang="sk-SK" dirty="0" err="1" smtClean="0"/>
              <a:t>Revelation</a:t>
            </a:r>
            <a:r>
              <a:rPr lang="sk-SK" dirty="0" smtClean="0"/>
              <a:t> </a:t>
            </a:r>
            <a:r>
              <a:rPr lang="sk-SK" dirty="0" err="1" smtClean="0"/>
              <a:t>Natural</a:t>
            </a:r>
            <a:r>
              <a:rPr lang="sk-SK" dirty="0" smtClean="0"/>
              <a:t> </a:t>
            </a:r>
            <a:r>
              <a:rPr lang="sk-SK" dirty="0" err="1" smtClean="0"/>
              <a:t>Art</a:t>
            </a:r>
            <a:endParaRPr lang="sk-SK" dirty="0" smtClean="0"/>
          </a:p>
          <a:p>
            <a:r>
              <a:rPr lang="sk-SK" dirty="0" smtClean="0"/>
              <a:t>POZOR: Takto uložený súbor je možné otvoriť len v programe RNA </a:t>
            </a:r>
            <a:endParaRPr lang="sk-SK" dirty="0"/>
          </a:p>
        </p:txBody>
      </p:sp>
      <p:pic>
        <p:nvPicPr>
          <p:cNvPr id="43010" name="Picture 2"/>
          <p:cNvPicPr>
            <a:picLocks noChangeAspect="1" noChangeArrowheads="1"/>
          </p:cNvPicPr>
          <p:nvPr/>
        </p:nvPicPr>
        <p:blipFill>
          <a:blip r:embed="rId2" cstate="print"/>
          <a:srcRect r="52688" b="65591"/>
          <a:stretch>
            <a:fillRect/>
          </a:stretch>
        </p:blipFill>
        <p:spPr bwMode="auto">
          <a:xfrm>
            <a:off x="5148064" y="1196752"/>
            <a:ext cx="3168352" cy="1440160"/>
          </a:xfrm>
          <a:prstGeom prst="rect">
            <a:avLst/>
          </a:prstGeom>
          <a:noFill/>
          <a:ln w="9525">
            <a:noFill/>
            <a:miter lim="800000"/>
            <a:headEnd/>
            <a:tailEnd/>
          </a:ln>
        </p:spPr>
      </p:pic>
      <p:pic>
        <p:nvPicPr>
          <p:cNvPr id="43011" name="Picture 3"/>
          <p:cNvPicPr>
            <a:picLocks noChangeAspect="1" noChangeArrowheads="1"/>
          </p:cNvPicPr>
          <p:nvPr/>
        </p:nvPicPr>
        <p:blipFill>
          <a:blip r:embed="rId3" cstate="print"/>
          <a:srcRect l="23810" t="20317" r="23809" b="42857"/>
          <a:stretch>
            <a:fillRect/>
          </a:stretch>
        </p:blipFill>
        <p:spPr bwMode="auto">
          <a:xfrm>
            <a:off x="3635896" y="2708920"/>
            <a:ext cx="4752528" cy="2088232"/>
          </a:xfrm>
          <a:prstGeom prst="rect">
            <a:avLst/>
          </a:prstGeom>
          <a:noFill/>
          <a:ln w="9525">
            <a:noFill/>
            <a:miter lim="800000"/>
            <a:headEnd/>
            <a:tailEnd/>
          </a:ln>
        </p:spPr>
      </p:pic>
      <p:sp>
        <p:nvSpPr>
          <p:cNvPr id="7" name="Šípka vpravo so zárezom 6"/>
          <p:cNvSpPr/>
          <p:nvPr/>
        </p:nvSpPr>
        <p:spPr>
          <a:xfrm rot="20379123">
            <a:off x="4283968" y="1916832"/>
            <a:ext cx="936104" cy="2880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Šípka vpravo so zárezom 8"/>
          <p:cNvSpPr/>
          <p:nvPr/>
        </p:nvSpPr>
        <p:spPr>
          <a:xfrm rot="19009961">
            <a:off x="4183812" y="4862360"/>
            <a:ext cx="936104" cy="2880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cSld>
  <p:clrMapOvr>
    <a:masterClrMapping/>
  </p:clrMapOvr>
  <p:transition spd="med">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Uloženie animácie</a:t>
            </a:r>
            <a:endParaRPr lang="sk-SK" dirty="0"/>
          </a:p>
        </p:txBody>
      </p:sp>
      <p:sp>
        <p:nvSpPr>
          <p:cNvPr id="4" name="BlokTextu 3"/>
          <p:cNvSpPr txBox="1"/>
          <p:nvPr/>
        </p:nvSpPr>
        <p:spPr>
          <a:xfrm>
            <a:off x="395536" y="1556792"/>
            <a:ext cx="8352928" cy="4524315"/>
          </a:xfrm>
          <a:prstGeom prst="rect">
            <a:avLst/>
          </a:prstGeom>
          <a:noFill/>
        </p:spPr>
        <p:txBody>
          <a:bodyPr wrap="square" rtlCol="0">
            <a:spAutoFit/>
          </a:bodyPr>
          <a:lstStyle/>
          <a:p>
            <a:r>
              <a:rPr lang="sk-SK" dirty="0" smtClean="0"/>
              <a:t>...ako GIF obrázok</a:t>
            </a:r>
          </a:p>
          <a:p>
            <a:endParaRPr lang="sk-SK" dirty="0"/>
          </a:p>
          <a:p>
            <a:r>
              <a:rPr lang="sk-SK" dirty="0" smtClean="0"/>
              <a:t>     	Uložiť ako ...</a:t>
            </a:r>
          </a:p>
          <a:p>
            <a:endParaRPr lang="sk-SK" dirty="0"/>
          </a:p>
          <a:p>
            <a:endParaRPr lang="sk-SK" dirty="0" smtClean="0"/>
          </a:p>
          <a:p>
            <a:endParaRPr lang="sk-SK" dirty="0"/>
          </a:p>
          <a:p>
            <a:endParaRPr lang="sk-SK" dirty="0" smtClean="0"/>
          </a:p>
          <a:p>
            <a:endParaRPr lang="sk-SK" dirty="0"/>
          </a:p>
          <a:p>
            <a:endParaRPr lang="sk-SK" dirty="0" smtClean="0"/>
          </a:p>
          <a:p>
            <a:endParaRPr lang="sk-SK" dirty="0"/>
          </a:p>
          <a:p>
            <a:endParaRPr lang="sk-SK" dirty="0" smtClean="0"/>
          </a:p>
          <a:p>
            <a:endParaRPr lang="sk-SK" dirty="0"/>
          </a:p>
          <a:p>
            <a:r>
              <a:rPr lang="sk-SK" dirty="0" smtClean="0"/>
              <a:t> </a:t>
            </a:r>
          </a:p>
          <a:p>
            <a:endParaRPr lang="sk-SK" dirty="0"/>
          </a:p>
          <a:p>
            <a:r>
              <a:rPr lang="sk-SK" dirty="0" smtClean="0"/>
              <a:t>Typ súboru: GIF - animovaný obrázok (*</a:t>
            </a:r>
            <a:r>
              <a:rPr lang="sk-SK" dirty="0" err="1" smtClean="0"/>
              <a:t>gif</a:t>
            </a:r>
            <a:r>
              <a:rPr lang="sk-SK" dirty="0" smtClean="0"/>
              <a:t>)</a:t>
            </a:r>
          </a:p>
          <a:p>
            <a:r>
              <a:rPr lang="sk-SK" dirty="0" smtClean="0"/>
              <a:t>Animácia sa bude dať otvoriť ako obrázok </a:t>
            </a:r>
            <a:r>
              <a:rPr lang="sk-SK" dirty="0" err="1" smtClean="0"/>
              <a:t>gif</a:t>
            </a:r>
            <a:r>
              <a:rPr lang="sk-SK" dirty="0" smtClean="0"/>
              <a:t>.</a:t>
            </a:r>
          </a:p>
        </p:txBody>
      </p:sp>
      <p:pic>
        <p:nvPicPr>
          <p:cNvPr id="43010" name="Picture 2"/>
          <p:cNvPicPr>
            <a:picLocks noChangeAspect="1" noChangeArrowheads="1"/>
          </p:cNvPicPr>
          <p:nvPr/>
        </p:nvPicPr>
        <p:blipFill>
          <a:blip r:embed="rId2" cstate="print"/>
          <a:srcRect r="52688" b="65591"/>
          <a:stretch>
            <a:fillRect/>
          </a:stretch>
        </p:blipFill>
        <p:spPr bwMode="auto">
          <a:xfrm>
            <a:off x="5148064" y="1196752"/>
            <a:ext cx="3168352" cy="1440160"/>
          </a:xfrm>
          <a:prstGeom prst="rect">
            <a:avLst/>
          </a:prstGeom>
          <a:noFill/>
          <a:ln w="9525">
            <a:noFill/>
            <a:miter lim="800000"/>
            <a:headEnd/>
            <a:tailEnd/>
          </a:ln>
        </p:spPr>
      </p:pic>
      <p:sp>
        <p:nvSpPr>
          <p:cNvPr id="7" name="Šípka vpravo so zárezom 6"/>
          <p:cNvSpPr/>
          <p:nvPr/>
        </p:nvSpPr>
        <p:spPr>
          <a:xfrm rot="20379123">
            <a:off x="4283968" y="1916832"/>
            <a:ext cx="936104" cy="2880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44034" name="Picture 2"/>
          <p:cNvPicPr>
            <a:picLocks noChangeAspect="1" noChangeArrowheads="1"/>
          </p:cNvPicPr>
          <p:nvPr/>
        </p:nvPicPr>
        <p:blipFill>
          <a:blip r:embed="rId3" cstate="print"/>
          <a:srcRect l="23519" t="20525" r="23743" b="42985"/>
          <a:stretch>
            <a:fillRect/>
          </a:stretch>
        </p:blipFill>
        <p:spPr bwMode="auto">
          <a:xfrm>
            <a:off x="3203848" y="2708920"/>
            <a:ext cx="5328592" cy="2304256"/>
          </a:xfrm>
          <a:prstGeom prst="rect">
            <a:avLst/>
          </a:prstGeom>
          <a:noFill/>
          <a:ln w="9525">
            <a:noFill/>
            <a:miter lim="800000"/>
            <a:headEnd/>
            <a:tailEnd/>
          </a:ln>
        </p:spPr>
      </p:pic>
      <p:sp>
        <p:nvSpPr>
          <p:cNvPr id="9" name="Šípka vpravo so zárezom 8"/>
          <p:cNvSpPr/>
          <p:nvPr/>
        </p:nvSpPr>
        <p:spPr>
          <a:xfrm rot="19009961">
            <a:off x="4050962" y="4985495"/>
            <a:ext cx="629480" cy="19937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cSld>
  <p:clrMapOvr>
    <a:masterClrMapping/>
  </p:clrMapOvr>
  <p:transition spd="med">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eaLnBrk="1" fontAlgn="auto" hangingPunct="1">
              <a:spcAft>
                <a:spcPts val="0"/>
              </a:spcAft>
              <a:defRPr/>
            </a:pPr>
            <a:r>
              <a:rPr lang="sk-SK" dirty="0" smtClean="0"/>
              <a:t>Veľa úspechov pri tvorbe animácií</a:t>
            </a:r>
            <a:endParaRPr lang="sk-SK" dirty="0"/>
          </a:p>
        </p:txBody>
      </p:sp>
      <p:sp>
        <p:nvSpPr>
          <p:cNvPr id="30723" name="Zástupný symbol obsahu 2"/>
          <p:cNvSpPr>
            <a:spLocks noGrp="1"/>
          </p:cNvSpPr>
          <p:nvPr>
            <p:ph idx="1"/>
          </p:nvPr>
        </p:nvSpPr>
        <p:spPr/>
        <p:txBody>
          <a:bodyPr/>
          <a:lstStyle/>
          <a:p>
            <a:pPr eaLnBrk="1" hangingPunct="1">
              <a:buFont typeface="Wingdings 2" pitchFamily="18" charset="2"/>
              <a:buNone/>
            </a:pPr>
            <a:r>
              <a:rPr lang="sk-SK" smtClean="0"/>
              <a:t>AUTORI:</a:t>
            </a:r>
          </a:p>
          <a:p>
            <a:pPr eaLnBrk="1" hangingPunct="1">
              <a:buFont typeface="Wingdings 2" pitchFamily="18" charset="2"/>
              <a:buNone/>
            </a:pPr>
            <a:r>
              <a:rPr lang="sk-SK" smtClean="0"/>
              <a:t>Mgr. Tímea Matušeková a žiaci 4. triedy ZŠ s MŠ Brezovica</a:t>
            </a:r>
          </a:p>
          <a:p>
            <a:pPr eaLnBrk="1" hangingPunct="1">
              <a:buFont typeface="Wingdings 2" pitchFamily="18" charset="2"/>
              <a:buNone/>
            </a:pPr>
            <a:endParaRPr lang="sk-SK" smtClean="0"/>
          </a:p>
          <a:p>
            <a:pPr eaLnBrk="1" hangingPunct="1">
              <a:buFont typeface="Wingdings 2" pitchFamily="18" charset="2"/>
              <a:buNone/>
            </a:pPr>
            <a:r>
              <a:rPr lang="sk-SK" smtClean="0"/>
              <a:t>Prezentáciu nájdete aj na: </a:t>
            </a:r>
          </a:p>
          <a:p>
            <a:pPr eaLnBrk="1" hangingPunct="1">
              <a:buFont typeface="Wingdings 2" pitchFamily="18" charset="2"/>
              <a:buNone/>
            </a:pPr>
            <a:r>
              <a:rPr lang="sk-SK" smtClean="0">
                <a:hlinkClick r:id="rId2"/>
              </a:rPr>
              <a:t>http://tmatusekova.wordpress.com/rozne-materialy-do-skoly/</a:t>
            </a:r>
            <a:endParaRPr lang="sk-SK" smtClean="0"/>
          </a:p>
          <a:p>
            <a:pPr eaLnBrk="1" hangingPunct="1">
              <a:buFont typeface="Wingdings 2" pitchFamily="18" charset="2"/>
              <a:buNone/>
            </a:pPr>
            <a:r>
              <a:rPr lang="sk-SK" smtClean="0">
                <a:hlinkClick r:id="rId3"/>
              </a:rPr>
              <a:t>http://www.timi.wbl.sk/Informatika.html</a:t>
            </a:r>
            <a:endParaRPr lang="sk-SK" smtClean="0"/>
          </a:p>
        </p:txBody>
      </p:sp>
    </p:spTree>
  </p:cSld>
  <p:clrMapOvr>
    <a:masterClrMapping/>
  </p:clrMapOvr>
  <p:transition spd="med">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sk-SK" dirty="0" smtClean="0"/>
              <a:t>Postup práce</a:t>
            </a:r>
            <a:endParaRPr lang="sk-SK" dirty="0"/>
          </a:p>
        </p:txBody>
      </p:sp>
      <p:sp>
        <p:nvSpPr>
          <p:cNvPr id="13315" name="BlokTextu 7"/>
          <p:cNvSpPr txBox="1">
            <a:spLocks noChangeArrowheads="1"/>
          </p:cNvSpPr>
          <p:nvPr/>
        </p:nvSpPr>
        <p:spPr bwMode="auto">
          <a:xfrm>
            <a:off x="5000625" y="285750"/>
            <a:ext cx="184150" cy="369888"/>
          </a:xfrm>
          <a:prstGeom prst="rect">
            <a:avLst/>
          </a:prstGeom>
          <a:noFill/>
          <a:ln w="9525">
            <a:noFill/>
            <a:miter lim="800000"/>
            <a:headEnd/>
            <a:tailEnd/>
          </a:ln>
        </p:spPr>
        <p:txBody>
          <a:bodyPr wrap="none">
            <a:spAutoFit/>
          </a:bodyPr>
          <a:lstStyle/>
          <a:p>
            <a:endParaRPr lang="sk-SK">
              <a:latin typeface="Times New Roman" pitchFamily="18" charset="0"/>
            </a:endParaRPr>
          </a:p>
        </p:txBody>
      </p:sp>
      <p:pic>
        <p:nvPicPr>
          <p:cNvPr id="13316" name="Zástupný symbol obsahu 4" descr="P2100080.JPG"/>
          <p:cNvPicPr>
            <a:picLocks noGrp="1" noChangeAspect="1"/>
          </p:cNvPicPr>
          <p:nvPr>
            <p:ph idx="1"/>
          </p:nvPr>
        </p:nvPicPr>
        <p:blipFill>
          <a:blip r:embed="rId2" cstate="print"/>
          <a:srcRect/>
          <a:stretch>
            <a:fillRect/>
          </a:stretch>
        </p:blipFill>
        <p:spPr>
          <a:xfrm>
            <a:off x="500063" y="1214438"/>
            <a:ext cx="7058025" cy="5294312"/>
          </a:xfrm>
        </p:spPr>
      </p:pic>
      <p:sp>
        <p:nvSpPr>
          <p:cNvPr id="13317" name="BlokTextu 5"/>
          <p:cNvSpPr txBox="1">
            <a:spLocks noChangeArrowheads="1"/>
          </p:cNvSpPr>
          <p:nvPr/>
        </p:nvSpPr>
        <p:spPr bwMode="auto">
          <a:xfrm>
            <a:off x="428625" y="5429250"/>
            <a:ext cx="5143500" cy="646113"/>
          </a:xfrm>
          <a:prstGeom prst="rect">
            <a:avLst/>
          </a:prstGeom>
          <a:solidFill>
            <a:srgbClr val="FFFF00"/>
          </a:solidFill>
          <a:ln w="9525">
            <a:noFill/>
            <a:miter lim="800000"/>
            <a:headEnd/>
            <a:tailEnd/>
          </a:ln>
        </p:spPr>
        <p:txBody>
          <a:bodyPr>
            <a:spAutoFit/>
          </a:bodyPr>
          <a:lstStyle/>
          <a:p>
            <a:r>
              <a:rPr lang="sk-SK" b="1">
                <a:latin typeface="Times New Roman" pitchFamily="18" charset="0"/>
              </a:rPr>
              <a:t>Otvoríme program Revelation Natural Art.</a:t>
            </a:r>
          </a:p>
          <a:p>
            <a:r>
              <a:rPr lang="sk-SK" b="1">
                <a:latin typeface="Times New Roman" pitchFamily="18" charset="0"/>
              </a:rPr>
              <a:t>V hlavnej ponuke klikneme na „Animácia“</a:t>
            </a:r>
          </a:p>
        </p:txBody>
      </p:sp>
      <p:cxnSp>
        <p:nvCxnSpPr>
          <p:cNvPr id="9" name="Rovná spojovacia šípka 8"/>
          <p:cNvCxnSpPr/>
          <p:nvPr/>
        </p:nvCxnSpPr>
        <p:spPr>
          <a:xfrm rot="5400000" flipH="1" flipV="1">
            <a:off x="642938" y="3143250"/>
            <a:ext cx="3429000" cy="10001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Zástupný symbol obsahu 3" descr="P2100084.JPG"/>
          <p:cNvPicPr>
            <a:picLocks noGrp="1" noChangeAspect="1"/>
          </p:cNvPicPr>
          <p:nvPr>
            <p:ph idx="1"/>
          </p:nvPr>
        </p:nvPicPr>
        <p:blipFill>
          <a:blip r:embed="rId2" cstate="print"/>
          <a:srcRect/>
          <a:stretch>
            <a:fillRect/>
          </a:stretch>
        </p:blipFill>
        <p:spPr>
          <a:xfrm>
            <a:off x="1630363" y="1554163"/>
            <a:ext cx="6035675" cy="4525962"/>
          </a:xfrm>
        </p:spPr>
      </p:pic>
      <p:sp>
        <p:nvSpPr>
          <p:cNvPr id="14339" name="BlokTextu 6"/>
          <p:cNvSpPr txBox="1">
            <a:spLocks noChangeArrowheads="1"/>
          </p:cNvSpPr>
          <p:nvPr/>
        </p:nvSpPr>
        <p:spPr bwMode="auto">
          <a:xfrm>
            <a:off x="428625" y="714375"/>
            <a:ext cx="5143500" cy="369888"/>
          </a:xfrm>
          <a:prstGeom prst="rect">
            <a:avLst/>
          </a:prstGeom>
          <a:solidFill>
            <a:srgbClr val="FFFF00"/>
          </a:solidFill>
          <a:ln w="9525">
            <a:noFill/>
            <a:miter lim="800000"/>
            <a:headEnd/>
            <a:tailEnd/>
          </a:ln>
        </p:spPr>
        <p:txBody>
          <a:bodyPr>
            <a:spAutoFit/>
          </a:bodyPr>
          <a:lstStyle/>
          <a:p>
            <a:r>
              <a:rPr lang="sk-SK" b="1">
                <a:latin typeface="Times New Roman" pitchFamily="18" charset="0"/>
              </a:rPr>
              <a:t>Ďalej klikneme na „Vytvoriť animáciu“.</a:t>
            </a:r>
          </a:p>
        </p:txBody>
      </p:sp>
    </p:spTree>
  </p:cSld>
  <p:clrMapOvr>
    <a:masterClrMapping/>
  </p:clrMapOvr>
  <p:transition spd="med">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Zástupný symbol obsahu 3" descr="P2100086.JPG"/>
          <p:cNvPicPr>
            <a:picLocks noGrp="1" noChangeAspect="1"/>
          </p:cNvPicPr>
          <p:nvPr>
            <p:ph idx="1"/>
          </p:nvPr>
        </p:nvPicPr>
        <p:blipFill>
          <a:blip r:embed="rId2" cstate="print"/>
          <a:srcRect/>
          <a:stretch>
            <a:fillRect/>
          </a:stretch>
        </p:blipFill>
        <p:spPr>
          <a:xfrm>
            <a:off x="1630363" y="1554163"/>
            <a:ext cx="6035675" cy="4525962"/>
          </a:xfrm>
        </p:spPr>
      </p:pic>
      <p:sp>
        <p:nvSpPr>
          <p:cNvPr id="15363" name="BlokTextu 4"/>
          <p:cNvSpPr txBox="1">
            <a:spLocks noChangeArrowheads="1"/>
          </p:cNvSpPr>
          <p:nvPr/>
        </p:nvSpPr>
        <p:spPr bwMode="auto">
          <a:xfrm>
            <a:off x="357188" y="714375"/>
            <a:ext cx="5143500" cy="1200150"/>
          </a:xfrm>
          <a:prstGeom prst="rect">
            <a:avLst/>
          </a:prstGeom>
          <a:solidFill>
            <a:srgbClr val="FFFF00"/>
          </a:solidFill>
          <a:ln w="9525">
            <a:noFill/>
            <a:miter lim="800000"/>
            <a:headEnd/>
            <a:tailEnd/>
          </a:ln>
        </p:spPr>
        <p:txBody>
          <a:bodyPr>
            <a:spAutoFit/>
          </a:bodyPr>
          <a:lstStyle/>
          <a:p>
            <a:r>
              <a:rPr lang="sk-SK" b="1">
                <a:latin typeface="Times New Roman" pitchFamily="18" charset="0"/>
              </a:rPr>
              <a:t>Zadáme počet snímok potrebných pre animáciu a OK.  Ak chceme mať animáciu s rovnakým pozadím, na začiatok stačí 1 snímka, ktorú po namaľovaní pozadia budeme kopírovať.</a:t>
            </a:r>
          </a:p>
        </p:txBody>
      </p:sp>
    </p:spTree>
  </p:cSld>
  <p:clrMapOvr>
    <a:masterClrMapping/>
  </p:clrMapOvr>
  <p:transition spd="med">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Zástupný symbol obsahu 4" descr="P2100089.JPG"/>
          <p:cNvPicPr>
            <a:picLocks noGrp="1" noChangeAspect="1"/>
          </p:cNvPicPr>
          <p:nvPr>
            <p:ph idx="1"/>
          </p:nvPr>
        </p:nvPicPr>
        <p:blipFill>
          <a:blip r:embed="rId2" cstate="print"/>
          <a:srcRect/>
          <a:stretch>
            <a:fillRect/>
          </a:stretch>
        </p:blipFill>
        <p:spPr>
          <a:xfrm>
            <a:off x="1630363" y="1554163"/>
            <a:ext cx="6035675" cy="4525962"/>
          </a:xfrm>
        </p:spPr>
      </p:pic>
      <p:sp>
        <p:nvSpPr>
          <p:cNvPr id="16387" name="BlokTextu 3"/>
          <p:cNvSpPr txBox="1">
            <a:spLocks noChangeArrowheads="1"/>
          </p:cNvSpPr>
          <p:nvPr/>
        </p:nvSpPr>
        <p:spPr bwMode="auto">
          <a:xfrm>
            <a:off x="357188" y="639763"/>
            <a:ext cx="7858125" cy="646112"/>
          </a:xfrm>
          <a:prstGeom prst="rect">
            <a:avLst/>
          </a:prstGeom>
          <a:solidFill>
            <a:srgbClr val="FFFF00"/>
          </a:solidFill>
          <a:ln w="9525">
            <a:noFill/>
            <a:miter lim="800000"/>
            <a:headEnd/>
            <a:tailEnd/>
          </a:ln>
        </p:spPr>
        <p:txBody>
          <a:bodyPr>
            <a:spAutoFit/>
          </a:bodyPr>
          <a:lstStyle/>
          <a:p>
            <a:r>
              <a:rPr lang="sk-SK" b="1">
                <a:latin typeface="Times New Roman" pitchFamily="18" charset="0"/>
              </a:rPr>
              <a:t>Vyberieme si farbu - efekt, ktorým budeme maľovať.  Môžeme robiť aj kombinovanú techniku, použiť vodové, temperové farby, uhlík, kriedu...</a:t>
            </a:r>
          </a:p>
        </p:txBody>
      </p:sp>
    </p:spTree>
  </p:cSld>
  <p:clrMapOvr>
    <a:masterClrMapping/>
  </p:clrMapOvr>
  <p:transition spd="med">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Zástupný symbol obsahu 3" descr="P2100090.JPG"/>
          <p:cNvPicPr>
            <a:picLocks noGrp="1" noChangeAspect="1"/>
          </p:cNvPicPr>
          <p:nvPr>
            <p:ph idx="1"/>
          </p:nvPr>
        </p:nvPicPr>
        <p:blipFill>
          <a:blip r:embed="rId2" cstate="print"/>
          <a:srcRect/>
          <a:stretch>
            <a:fillRect/>
          </a:stretch>
        </p:blipFill>
        <p:spPr>
          <a:xfrm>
            <a:off x="1630363" y="1554163"/>
            <a:ext cx="6035675" cy="4525962"/>
          </a:xfrm>
        </p:spPr>
      </p:pic>
      <p:sp>
        <p:nvSpPr>
          <p:cNvPr id="17411" name="BlokTextu 4"/>
          <p:cNvSpPr txBox="1">
            <a:spLocks noChangeArrowheads="1"/>
          </p:cNvSpPr>
          <p:nvPr/>
        </p:nvSpPr>
        <p:spPr bwMode="auto">
          <a:xfrm>
            <a:off x="285750" y="571500"/>
            <a:ext cx="8358188" cy="646113"/>
          </a:xfrm>
          <a:prstGeom prst="rect">
            <a:avLst/>
          </a:prstGeom>
          <a:solidFill>
            <a:srgbClr val="FFFF00"/>
          </a:solidFill>
          <a:ln w="9525">
            <a:noFill/>
            <a:miter lim="800000"/>
            <a:headEnd/>
            <a:tailEnd/>
          </a:ln>
        </p:spPr>
        <p:txBody>
          <a:bodyPr>
            <a:spAutoFit/>
          </a:bodyPr>
          <a:lstStyle/>
          <a:p>
            <a:r>
              <a:rPr lang="sk-SK" b="1">
                <a:latin typeface="Times New Roman" pitchFamily="18" charset="0"/>
              </a:rPr>
              <a:t>Namaľujeme pozadie.  Maľujeme, len to, čo bude na každej snímke rovnaké, teda sa počas animácie nebude meniť.</a:t>
            </a:r>
          </a:p>
        </p:txBody>
      </p:sp>
    </p:spTree>
  </p:cSld>
  <p:clrMapOvr>
    <a:masterClrMapping/>
  </p:clrMapOvr>
  <p:transition spd="med">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Zástupný symbol obsahu 3" descr="P2100091.JPG"/>
          <p:cNvPicPr>
            <a:picLocks noGrp="1" noChangeAspect="1"/>
          </p:cNvPicPr>
          <p:nvPr>
            <p:ph idx="1"/>
          </p:nvPr>
        </p:nvPicPr>
        <p:blipFill>
          <a:blip r:embed="rId2" cstate="print"/>
          <a:srcRect/>
          <a:stretch>
            <a:fillRect/>
          </a:stretch>
        </p:blipFill>
        <p:spPr>
          <a:xfrm>
            <a:off x="1630363" y="1554163"/>
            <a:ext cx="6035675" cy="4525962"/>
          </a:xfrm>
        </p:spPr>
      </p:pic>
      <p:sp>
        <p:nvSpPr>
          <p:cNvPr id="18435" name="BlokTextu 4"/>
          <p:cNvSpPr txBox="1">
            <a:spLocks noChangeArrowheads="1"/>
          </p:cNvSpPr>
          <p:nvPr/>
        </p:nvSpPr>
        <p:spPr bwMode="auto">
          <a:xfrm>
            <a:off x="357188" y="642938"/>
            <a:ext cx="5143500" cy="646112"/>
          </a:xfrm>
          <a:prstGeom prst="rect">
            <a:avLst/>
          </a:prstGeom>
          <a:solidFill>
            <a:srgbClr val="FFFF00"/>
          </a:solidFill>
          <a:ln w="9525">
            <a:noFill/>
            <a:miter lim="800000"/>
            <a:headEnd/>
            <a:tailEnd/>
          </a:ln>
        </p:spPr>
        <p:txBody>
          <a:bodyPr>
            <a:spAutoFit/>
          </a:bodyPr>
          <a:lstStyle/>
          <a:p>
            <a:r>
              <a:rPr lang="sk-SK" b="1">
                <a:latin typeface="Times New Roman" pitchFamily="18" charset="0"/>
              </a:rPr>
              <a:t>Ak nevidíme celý papier, posúvame si ho počas maľovania, alebo si nastavíme inú veľkosť. </a:t>
            </a:r>
          </a:p>
        </p:txBody>
      </p:sp>
    </p:spTree>
  </p:cSld>
  <p:clrMapOvr>
    <a:masterClrMapping/>
  </p:clrMapOvr>
  <p:transition spd="med">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Zástupný symbol obsahu 3" descr="P2100092.JPG"/>
          <p:cNvPicPr>
            <a:picLocks noGrp="1" noChangeAspect="1"/>
          </p:cNvPicPr>
          <p:nvPr>
            <p:ph idx="1"/>
          </p:nvPr>
        </p:nvPicPr>
        <p:blipFill>
          <a:blip r:embed="rId2" cstate="print"/>
          <a:srcRect/>
          <a:stretch>
            <a:fillRect/>
          </a:stretch>
        </p:blipFill>
        <p:spPr>
          <a:xfrm>
            <a:off x="1630363" y="1554163"/>
            <a:ext cx="6035675" cy="4525962"/>
          </a:xfrm>
        </p:spPr>
      </p:pic>
      <p:sp>
        <p:nvSpPr>
          <p:cNvPr id="19459" name="BlokTextu 4"/>
          <p:cNvSpPr txBox="1">
            <a:spLocks noChangeArrowheads="1"/>
          </p:cNvSpPr>
          <p:nvPr/>
        </p:nvSpPr>
        <p:spPr bwMode="auto">
          <a:xfrm>
            <a:off x="428625" y="500063"/>
            <a:ext cx="5143500" cy="646112"/>
          </a:xfrm>
          <a:prstGeom prst="rect">
            <a:avLst/>
          </a:prstGeom>
          <a:solidFill>
            <a:srgbClr val="FFFF00"/>
          </a:solidFill>
          <a:ln w="9525">
            <a:noFill/>
            <a:miter lim="800000"/>
            <a:headEnd/>
            <a:tailEnd/>
          </a:ln>
        </p:spPr>
        <p:txBody>
          <a:bodyPr>
            <a:spAutoFit/>
          </a:bodyPr>
          <a:lstStyle/>
          <a:p>
            <a:r>
              <a:rPr lang="sk-SK" b="1">
                <a:latin typeface="Times New Roman" pitchFamily="18" charset="0"/>
              </a:rPr>
              <a:t>Nemusíme maľovať úplne všetko, niektoré časti obrázka si môžeme vložiť z ponuky „Pečiatky“.</a:t>
            </a:r>
          </a:p>
        </p:txBody>
      </p:sp>
      <p:cxnSp>
        <p:nvCxnSpPr>
          <p:cNvPr id="7" name="Rovná spojovacia šípka 6"/>
          <p:cNvCxnSpPr/>
          <p:nvPr/>
        </p:nvCxnSpPr>
        <p:spPr>
          <a:xfrm rot="5400000">
            <a:off x="3786187" y="1643063"/>
            <a:ext cx="1357313" cy="3571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estovanie">
  <a:themeElements>
    <a:clrScheme name="To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klasic. ver.">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rkád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Override1.xml><?xml version="1.0" encoding="utf-8"?>
<a:themeOverride xmlns:a="http://schemas.openxmlformats.org/drawingml/2006/main">
  <a:clrScheme name="To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Trek</Template>
  <TotalTime>253</TotalTime>
  <Words>523</Words>
  <Application>Microsoft Office PowerPoint</Application>
  <PresentationFormat>Prezentácia na obrazovke (4:3)</PresentationFormat>
  <Paragraphs>71</Paragraphs>
  <Slides>23</Slides>
  <Notes>0</Notes>
  <HiddenSlides>0</HiddenSlides>
  <MMClips>1</MMClips>
  <ScaleCrop>false</ScaleCrop>
  <HeadingPairs>
    <vt:vector size="8" baseType="variant">
      <vt:variant>
        <vt:lpstr>Použité písma</vt:lpstr>
      </vt:variant>
      <vt:variant>
        <vt:i4>4</vt:i4>
      </vt:variant>
      <vt:variant>
        <vt:lpstr>Motív</vt:lpstr>
      </vt:variant>
      <vt:variant>
        <vt:i4>1</vt:i4>
      </vt:variant>
      <vt:variant>
        <vt:lpstr>Vložené servery OLE</vt:lpstr>
      </vt:variant>
      <vt:variant>
        <vt:i4>1</vt:i4>
      </vt:variant>
      <vt:variant>
        <vt:lpstr>Nadpisy snímok</vt:lpstr>
      </vt:variant>
      <vt:variant>
        <vt:i4>23</vt:i4>
      </vt:variant>
    </vt:vector>
  </HeadingPairs>
  <TitlesOfParts>
    <vt:vector size="29" baseType="lpstr">
      <vt:lpstr>Arial</vt:lpstr>
      <vt:lpstr>Times New Roman</vt:lpstr>
      <vt:lpstr>Wingdings 2</vt:lpstr>
      <vt:lpstr>Calibri</vt:lpstr>
      <vt:lpstr>Cestovanie</vt:lpstr>
      <vt:lpstr>Package</vt:lpstr>
      <vt:lpstr>REVELATION NATURAL ART</vt:lpstr>
      <vt:lpstr>Pracovný priestor</vt:lpstr>
      <vt:lpstr>Postup práce</vt:lpstr>
      <vt:lpstr>Snímka 4</vt:lpstr>
      <vt:lpstr>Snímka 5</vt:lpstr>
      <vt:lpstr>Snímka 6</vt:lpstr>
      <vt:lpstr>Snímka 7</vt:lpstr>
      <vt:lpstr>Snímka 8</vt:lpstr>
      <vt:lpstr>Snímka 9</vt:lpstr>
      <vt:lpstr>Snímka 10</vt:lpstr>
      <vt:lpstr>Snímka 11</vt:lpstr>
      <vt:lpstr>Snímka 12</vt:lpstr>
      <vt:lpstr>Snímka 13</vt:lpstr>
      <vt:lpstr>Snímka 14</vt:lpstr>
      <vt:lpstr>Snímka 15</vt:lpstr>
      <vt:lpstr>Snímka 16</vt:lpstr>
      <vt:lpstr>Snímka 17</vt:lpstr>
      <vt:lpstr>Snímka 18</vt:lpstr>
      <vt:lpstr>Snímka 19</vt:lpstr>
      <vt:lpstr>Snímka 20</vt:lpstr>
      <vt:lpstr>Uloženie animácie</vt:lpstr>
      <vt:lpstr>Uloženie animácie</vt:lpstr>
      <vt:lpstr>Veľa úspechov pri tvorbe animácií</vt:lpstr>
    </vt:vector>
  </TitlesOfParts>
  <Company>Your Company Name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 NATURAL ART</dc:title>
  <dc:creator>Your User Name</dc:creator>
  <cp:lastModifiedBy>Tímea Matušeková</cp:lastModifiedBy>
  <cp:revision>31</cp:revision>
  <dcterms:created xsi:type="dcterms:W3CDTF">2009-02-26T12:30:04Z</dcterms:created>
  <dcterms:modified xsi:type="dcterms:W3CDTF">2011-11-02T16:52:44Z</dcterms:modified>
</cp:coreProperties>
</file>