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7" r:id="rId3"/>
    <p:sldId id="258" r:id="rId4"/>
    <p:sldId id="268" r:id="rId5"/>
    <p:sldId id="259" r:id="rId6"/>
    <p:sldId id="269" r:id="rId7"/>
    <p:sldId id="260" r:id="rId8"/>
    <p:sldId id="270" r:id="rId9"/>
    <p:sldId id="261" r:id="rId10"/>
    <p:sldId id="272" r:id="rId11"/>
    <p:sldId id="273" r:id="rId12"/>
    <p:sldId id="274" r:id="rId13"/>
    <p:sldId id="275" r:id="rId14"/>
    <p:sldId id="262" r:id="rId15"/>
    <p:sldId id="276" r:id="rId16"/>
    <p:sldId id="277" r:id="rId17"/>
    <p:sldId id="263" r:id="rId18"/>
    <p:sldId id="278" r:id="rId19"/>
    <p:sldId id="279" r:id="rId20"/>
    <p:sldId id="267" r:id="rId21"/>
    <p:sldId id="266" r:id="rId22"/>
    <p:sldId id="265" r:id="rId23"/>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CC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63" d="100"/>
          <a:sy n="63" d="100"/>
        </p:scale>
        <p:origin x="-654"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114C80B-9D5E-412A-8D69-84DA799E6F73}" type="datetimeFigureOut">
              <a:rPr lang="sk-SK"/>
              <a:pPr>
                <a:defRPr/>
              </a:pPr>
              <a:t>25. 10. 2011</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k-SK" noProof="0"/>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noProof="0" smtClean="0"/>
              <a:t>Kliknite sem a upravte štýly predlohy textu.</a:t>
            </a:r>
          </a:p>
          <a:p>
            <a:pPr lvl="1"/>
            <a:r>
              <a:rPr lang="sk-SK" noProof="0" smtClean="0"/>
              <a:t>Druhá úroveň</a:t>
            </a:r>
          </a:p>
          <a:p>
            <a:pPr lvl="2"/>
            <a:r>
              <a:rPr lang="sk-SK" noProof="0" smtClean="0"/>
              <a:t>Tretia úroveň</a:t>
            </a:r>
          </a:p>
          <a:p>
            <a:pPr lvl="3"/>
            <a:r>
              <a:rPr lang="sk-SK" noProof="0" smtClean="0"/>
              <a:t>Štvrtá úroveň</a:t>
            </a:r>
          </a:p>
          <a:p>
            <a:pPr lvl="4"/>
            <a:r>
              <a:rPr lang="sk-SK" noProof="0" smtClean="0"/>
              <a:t>Piata úroveň</a:t>
            </a:r>
            <a:endParaRPr lang="sk-SK" noProof="0"/>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62BD57F-FE05-4966-B88C-0D3EBC19EEE9}" type="slidenum">
              <a:rPr lang="sk-SK"/>
              <a:pPr>
                <a:defRPr/>
              </a:pPr>
              <a:t>‹#›</a:t>
            </a:fld>
            <a:endParaRPr lang="sk-SK"/>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obrazu snímky 1"/>
          <p:cNvSpPr>
            <a:spLocks noGrp="1" noRot="1" noChangeAspect="1" noTextEdit="1"/>
          </p:cNvSpPr>
          <p:nvPr>
            <p:ph type="sldImg"/>
          </p:nvPr>
        </p:nvSpPr>
        <p:spPr bwMode="auto">
          <a:noFill/>
          <a:ln>
            <a:solidFill>
              <a:srgbClr val="000000"/>
            </a:solidFill>
            <a:miter lim="800000"/>
            <a:headEnd/>
            <a:tailEnd/>
          </a:ln>
        </p:spPr>
      </p:sp>
      <p:sp>
        <p:nvSpPr>
          <p:cNvPr id="19459" name="Zástupný symbol poznámo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k-SK" smtClean="0"/>
          </a:p>
        </p:txBody>
      </p:sp>
      <p:sp>
        <p:nvSpPr>
          <p:cNvPr id="19460" name="Zástupný symbol čísla snímky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EC7B6E-A84F-4E92-A15C-25A4489A7F64}" type="slidenum">
              <a:rPr lang="sk-SK"/>
              <a:pPr/>
              <a:t>21</a:t>
            </a:fld>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Obdĺžnik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smtClean="0"/>
              <a:t>Kliknite sem a upravte štýl predlohy podnadpisov.</a:t>
            </a:r>
            <a:endParaRPr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sk-SK" smtClean="0"/>
              <a:t>Kliknite sem a upravte štýl predlohy nadpisov.</a:t>
            </a:r>
            <a:endParaRPr lang="en-US"/>
          </a:p>
        </p:txBody>
      </p:sp>
      <p:sp>
        <p:nvSpPr>
          <p:cNvPr id="11" name="Zástupný symbol dátumu 27"/>
          <p:cNvSpPr>
            <a:spLocks noGrp="1"/>
          </p:cNvSpPr>
          <p:nvPr>
            <p:ph type="dt" sz="half" idx="10"/>
          </p:nvPr>
        </p:nvSpPr>
        <p:spPr/>
        <p:txBody>
          <a:bodyPr/>
          <a:lstStyle>
            <a:lvl1pPr>
              <a:defRPr/>
            </a:lvl1pPr>
          </a:lstStyle>
          <a:p>
            <a:pPr>
              <a:defRPr/>
            </a:pPr>
            <a:endParaRPr lang="sk-SK"/>
          </a:p>
        </p:txBody>
      </p:sp>
      <p:sp>
        <p:nvSpPr>
          <p:cNvPr id="12" name="Zástupný symbol päty 16"/>
          <p:cNvSpPr>
            <a:spLocks noGrp="1"/>
          </p:cNvSpPr>
          <p:nvPr>
            <p:ph type="ftr" sz="quarter" idx="11"/>
          </p:nvPr>
        </p:nvSpPr>
        <p:spPr/>
        <p:txBody>
          <a:bodyPr/>
          <a:lstStyle>
            <a:lvl1pPr>
              <a:defRPr/>
            </a:lvl1pPr>
          </a:lstStyle>
          <a:p>
            <a:pPr>
              <a:defRPr/>
            </a:pPr>
            <a:endParaRPr lang="sk-SK"/>
          </a:p>
        </p:txBody>
      </p:sp>
      <p:sp>
        <p:nvSpPr>
          <p:cNvPr id="13" name="Zástupný symbol čísla snímky 28"/>
          <p:cNvSpPr>
            <a:spLocks noGrp="1"/>
          </p:cNvSpPr>
          <p:nvPr>
            <p:ph type="sldNum" sz="quarter" idx="12"/>
          </p:nvPr>
        </p:nvSpPr>
        <p:spPr/>
        <p:txBody>
          <a:bodyPr/>
          <a:lstStyle>
            <a:lvl1pPr>
              <a:defRPr sz="1400" smtClean="0">
                <a:solidFill>
                  <a:srgbClr val="FFFFFF"/>
                </a:solidFill>
              </a:defRPr>
            </a:lvl1pPr>
          </a:lstStyle>
          <a:p>
            <a:pPr>
              <a:defRPr/>
            </a:pPr>
            <a:fld id="{80A3789E-74B6-4782-BF8D-8CABF212E30B}"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E9573724-F2D1-4842-AE14-39ED5CED596F}" type="slidenum">
              <a:rPr lang="sk-SK"/>
              <a:pPr>
                <a:defRPr/>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41"/>
            <a:ext cx="2011680" cy="5851525"/>
          </a:xfrm>
        </p:spPr>
        <p:txBody>
          <a:bodyPr vert="eaVert"/>
          <a:lstStyle/>
          <a:p>
            <a:r>
              <a:rPr lang="sk-SK" smtClean="0"/>
              <a:t>Kliknite sem a upravte štýl predlohy nadpisov.</a:t>
            </a:r>
            <a:endParaRPr lang="en-US"/>
          </a:p>
        </p:txBody>
      </p:sp>
      <p:sp>
        <p:nvSpPr>
          <p:cNvPr id="3" name="Zástupný symbol zvislého textu 2"/>
          <p:cNvSpPr>
            <a:spLocks noGrp="1"/>
          </p:cNvSpPr>
          <p:nvPr>
            <p:ph type="body" orient="vert" idx="1"/>
          </p:nvPr>
        </p:nvSpPr>
        <p:spPr>
          <a:xfrm>
            <a:off x="914400" y="274640"/>
            <a:ext cx="55626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1754BB2E-ED43-4E8B-A3F2-03BBEA71FAB2}" type="slidenum">
              <a:rPr lang="sk-SK"/>
              <a:pPr>
                <a:defRPr/>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8" name="Zástupný symbol obsahu 7"/>
          <p:cNvSpPr>
            <a:spLocks noGrp="1"/>
          </p:cNvSpPr>
          <p:nvPr>
            <p:ph sz="quarter" idx="1"/>
          </p:nvPr>
        </p:nvSpPr>
        <p:spPr>
          <a:xfrm>
            <a:off x="914400" y="1447800"/>
            <a:ext cx="777240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Zástupný symbol dátumu 13"/>
          <p:cNvSpPr>
            <a:spLocks noGrp="1"/>
          </p:cNvSpPr>
          <p:nvPr>
            <p:ph type="dt" sz="half" idx="10"/>
          </p:nvPr>
        </p:nvSpPr>
        <p:spPr/>
        <p:txBody>
          <a:bodyPr/>
          <a:lstStyle>
            <a:lvl1pPr>
              <a:defRPr/>
            </a:lvl1pPr>
          </a:lstStyle>
          <a:p>
            <a:pPr>
              <a:defRPr/>
            </a:pPr>
            <a:endParaRPr lang="sk-SK"/>
          </a:p>
        </p:txBody>
      </p:sp>
      <p:sp>
        <p:nvSpPr>
          <p:cNvPr id="5" name="Zástupný symbol päty 2"/>
          <p:cNvSpPr>
            <a:spLocks noGrp="1"/>
          </p:cNvSpPr>
          <p:nvPr>
            <p:ph type="ftr" sz="quarter" idx="11"/>
          </p:nvPr>
        </p:nvSpPr>
        <p:spPr/>
        <p:txBody>
          <a:bodyPr/>
          <a:lstStyle>
            <a:lvl1pPr>
              <a:defRPr/>
            </a:lvl1pPr>
          </a:lstStyle>
          <a:p>
            <a:pPr>
              <a:defRPr/>
            </a:pPr>
            <a:endParaRPr lang="sk-SK"/>
          </a:p>
        </p:txBody>
      </p:sp>
      <p:sp>
        <p:nvSpPr>
          <p:cNvPr id="6" name="Zástupný symbol čísla snímky 22"/>
          <p:cNvSpPr>
            <a:spLocks noGrp="1"/>
          </p:cNvSpPr>
          <p:nvPr>
            <p:ph type="sldNum" sz="quarter" idx="12"/>
          </p:nvPr>
        </p:nvSpPr>
        <p:spPr/>
        <p:txBody>
          <a:bodyPr/>
          <a:lstStyle>
            <a:lvl1pPr>
              <a:defRPr/>
            </a:lvl1pPr>
          </a:lstStyle>
          <a:p>
            <a:pPr>
              <a:defRPr/>
            </a:pPr>
            <a:fld id="{BED27AC2-5D6E-485C-99D7-00B801505E5C}" type="slidenum">
              <a:rPr lang="sk-SK"/>
              <a:pPr>
                <a:defRPr/>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4" name="Obdĺžnik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Zaoblený obdĺžnik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bdĺžnik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722313" y="952500"/>
            <a:ext cx="7772400" cy="1362075"/>
          </a:xfrm>
        </p:spPr>
        <p:txBody>
          <a:bodyPr/>
          <a:lstStyle>
            <a:lvl1pPr algn="l">
              <a:buNone/>
              <a:defRPr sz="4000" b="0" cap="none"/>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smtClean="0"/>
              <a:t>Kliknite sem a upravte štýly predlohy textu.</a:t>
            </a:r>
          </a:p>
        </p:txBody>
      </p:sp>
      <p:sp>
        <p:nvSpPr>
          <p:cNvPr id="9" name="Zástupný symbol dátumu 3"/>
          <p:cNvSpPr>
            <a:spLocks noGrp="1"/>
          </p:cNvSpPr>
          <p:nvPr>
            <p:ph type="dt" sz="half" idx="10"/>
          </p:nvPr>
        </p:nvSpPr>
        <p:spPr/>
        <p:txBody>
          <a:bodyPr/>
          <a:lstStyle>
            <a:lvl1pPr>
              <a:defRPr/>
            </a:lvl1pPr>
          </a:lstStyle>
          <a:p>
            <a:pPr>
              <a:defRPr/>
            </a:pPr>
            <a:endParaRPr lang="sk-SK"/>
          </a:p>
        </p:txBody>
      </p:sp>
      <p:sp>
        <p:nvSpPr>
          <p:cNvPr id="10" name="Zástupný symbol päty 4"/>
          <p:cNvSpPr>
            <a:spLocks noGrp="1"/>
          </p:cNvSpPr>
          <p:nvPr>
            <p:ph type="ftr" sz="quarter" idx="11"/>
          </p:nvPr>
        </p:nvSpPr>
        <p:spPr>
          <a:xfrm>
            <a:off x="800100" y="6172200"/>
            <a:ext cx="4000500" cy="457200"/>
          </a:xfrm>
        </p:spPr>
        <p:txBody>
          <a:bodyPr/>
          <a:lstStyle>
            <a:lvl1pPr>
              <a:defRPr/>
            </a:lvl1pPr>
          </a:lstStyle>
          <a:p>
            <a:pPr>
              <a:defRPr/>
            </a:pPr>
            <a:endParaRPr lang="sk-SK"/>
          </a:p>
        </p:txBody>
      </p:sp>
      <p:sp>
        <p:nvSpPr>
          <p:cNvPr id="11" name="Zástupný symbol čísla snímky 5"/>
          <p:cNvSpPr>
            <a:spLocks noGrp="1"/>
          </p:cNvSpPr>
          <p:nvPr>
            <p:ph type="sldNum" sz="quarter" idx="12"/>
          </p:nvPr>
        </p:nvSpPr>
        <p:spPr>
          <a:xfrm>
            <a:off x="146050" y="6208713"/>
            <a:ext cx="457200" cy="457200"/>
          </a:xfrm>
        </p:spPr>
        <p:txBody>
          <a:bodyPr/>
          <a:lstStyle>
            <a:lvl1pPr>
              <a:defRPr/>
            </a:lvl1pPr>
          </a:lstStyle>
          <a:p>
            <a:pPr>
              <a:defRPr/>
            </a:pPr>
            <a:fld id="{34378E82-A326-4646-8134-8444663F8202}" type="slidenum">
              <a:rPr lang="sk-SK"/>
              <a:pPr>
                <a:defRPr/>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9" name="Zástupný symbol obsahu 8"/>
          <p:cNvSpPr>
            <a:spLocks noGrp="1"/>
          </p:cNvSpPr>
          <p:nvPr>
            <p:ph sz="quarter" idx="1"/>
          </p:nvPr>
        </p:nvSpPr>
        <p:spPr>
          <a:xfrm>
            <a:off x="91440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1" name="Zástupný symbol obsahu 10"/>
          <p:cNvSpPr>
            <a:spLocks noGrp="1"/>
          </p:cNvSpPr>
          <p:nvPr>
            <p:ph sz="quarter" idx="2"/>
          </p:nvPr>
        </p:nvSpPr>
        <p:spPr>
          <a:xfrm>
            <a:off x="4933950" y="1447800"/>
            <a:ext cx="3749040" cy="45720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5" name="Zástupný symbol dátumu 13"/>
          <p:cNvSpPr>
            <a:spLocks noGrp="1"/>
          </p:cNvSpPr>
          <p:nvPr>
            <p:ph type="dt" sz="half" idx="10"/>
          </p:nvPr>
        </p:nvSpPr>
        <p:spPr/>
        <p:txBody>
          <a:bodyPr/>
          <a:lstStyle>
            <a:lvl1pPr>
              <a:defRPr/>
            </a:lvl1pPr>
          </a:lstStyle>
          <a:p>
            <a:pPr>
              <a:defRPr/>
            </a:pPr>
            <a:endParaRPr lang="sk-SK"/>
          </a:p>
        </p:txBody>
      </p:sp>
      <p:sp>
        <p:nvSpPr>
          <p:cNvPr id="6" name="Zástupný symbol päty 2"/>
          <p:cNvSpPr>
            <a:spLocks noGrp="1"/>
          </p:cNvSpPr>
          <p:nvPr>
            <p:ph type="ftr" sz="quarter" idx="11"/>
          </p:nvPr>
        </p:nvSpPr>
        <p:spPr/>
        <p:txBody>
          <a:bodyPr/>
          <a:lstStyle>
            <a:lvl1pPr>
              <a:defRPr/>
            </a:lvl1pPr>
          </a:lstStyle>
          <a:p>
            <a:pPr>
              <a:defRPr/>
            </a:pPr>
            <a:endParaRPr lang="sk-SK"/>
          </a:p>
        </p:txBody>
      </p:sp>
      <p:sp>
        <p:nvSpPr>
          <p:cNvPr id="7" name="Zástupný symbol čísla snímky 22"/>
          <p:cNvSpPr>
            <a:spLocks noGrp="1"/>
          </p:cNvSpPr>
          <p:nvPr>
            <p:ph type="sldNum" sz="quarter" idx="12"/>
          </p:nvPr>
        </p:nvSpPr>
        <p:spPr/>
        <p:txBody>
          <a:bodyPr/>
          <a:lstStyle>
            <a:lvl1pPr>
              <a:defRPr/>
            </a:lvl1pPr>
          </a:lstStyle>
          <a:p>
            <a:pPr>
              <a:defRPr/>
            </a:pPr>
            <a:fld id="{7C2D68B6-3E11-4A7C-BA1A-D483C71B4D8F}" type="slidenum">
              <a:rPr lang="sk-SK"/>
              <a:pPr>
                <a:defRPr/>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lstStyle>
            <a:lvl1pPr>
              <a:defRPr/>
            </a:lvl1pPr>
          </a:lstStyle>
          <a:p>
            <a:r>
              <a:rPr lang="sk-SK" smtClean="0"/>
              <a:t>Kliknite sem a upravte štýl predlohy nadpisov.</a:t>
            </a:r>
            <a:endParaRPr lang="en-US"/>
          </a:p>
        </p:txBody>
      </p:sp>
      <p:sp>
        <p:nvSpPr>
          <p:cNvPr id="3" name="Zástupný symbol textu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4" name="Zástupný symbol textu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sk-SK" smtClean="0"/>
              <a:t>Kliknite sem a upravte štýly predlohy textu.</a:t>
            </a:r>
          </a:p>
        </p:txBody>
      </p:sp>
      <p:sp>
        <p:nvSpPr>
          <p:cNvPr id="11" name="Zástupný symbol obsahu 10"/>
          <p:cNvSpPr>
            <a:spLocks noGrp="1"/>
          </p:cNvSpPr>
          <p:nvPr>
            <p:ph sz="half" idx="2"/>
          </p:nvPr>
        </p:nvSpPr>
        <p:spPr>
          <a:xfrm>
            <a:off x="9144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13" name="Zástupný symbol obsahu 12"/>
          <p:cNvSpPr>
            <a:spLocks noGrp="1"/>
          </p:cNvSpPr>
          <p:nvPr>
            <p:ph sz="half" idx="4"/>
          </p:nvPr>
        </p:nvSpPr>
        <p:spPr>
          <a:xfrm>
            <a:off x="4953000" y="2247900"/>
            <a:ext cx="3733800" cy="38862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13"/>
          <p:cNvSpPr>
            <a:spLocks noGrp="1"/>
          </p:cNvSpPr>
          <p:nvPr>
            <p:ph type="dt" sz="half" idx="10"/>
          </p:nvPr>
        </p:nvSpPr>
        <p:spPr/>
        <p:txBody>
          <a:bodyPr/>
          <a:lstStyle>
            <a:lvl1pPr>
              <a:defRPr/>
            </a:lvl1pPr>
          </a:lstStyle>
          <a:p>
            <a:pPr>
              <a:defRPr/>
            </a:pPr>
            <a:endParaRPr lang="sk-SK"/>
          </a:p>
        </p:txBody>
      </p:sp>
      <p:sp>
        <p:nvSpPr>
          <p:cNvPr id="8" name="Zástupný symbol päty 2"/>
          <p:cNvSpPr>
            <a:spLocks noGrp="1"/>
          </p:cNvSpPr>
          <p:nvPr>
            <p:ph type="ftr" sz="quarter" idx="11"/>
          </p:nvPr>
        </p:nvSpPr>
        <p:spPr/>
        <p:txBody>
          <a:bodyPr/>
          <a:lstStyle>
            <a:lvl1pPr>
              <a:defRPr/>
            </a:lvl1pPr>
          </a:lstStyle>
          <a:p>
            <a:pPr>
              <a:defRPr/>
            </a:pPr>
            <a:endParaRPr lang="sk-SK"/>
          </a:p>
        </p:txBody>
      </p:sp>
      <p:sp>
        <p:nvSpPr>
          <p:cNvPr id="9" name="Zástupný symbol čísla snímky 22"/>
          <p:cNvSpPr>
            <a:spLocks noGrp="1"/>
          </p:cNvSpPr>
          <p:nvPr>
            <p:ph type="sldNum" sz="quarter" idx="12"/>
          </p:nvPr>
        </p:nvSpPr>
        <p:spPr/>
        <p:txBody>
          <a:bodyPr/>
          <a:lstStyle>
            <a:lvl1pPr>
              <a:defRPr/>
            </a:lvl1pPr>
          </a:lstStyle>
          <a:p>
            <a:pPr>
              <a:defRPr/>
            </a:pPr>
            <a:fld id="{685E00E0-28E5-4F40-A506-916B0E5E4901}" type="slidenum">
              <a:rPr lang="sk-SK"/>
              <a:pPr>
                <a:defRPr/>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en-US"/>
          </a:p>
        </p:txBody>
      </p:sp>
      <p:sp>
        <p:nvSpPr>
          <p:cNvPr id="3" name="Zástupný symbol dátumu 13"/>
          <p:cNvSpPr>
            <a:spLocks noGrp="1"/>
          </p:cNvSpPr>
          <p:nvPr>
            <p:ph type="dt" sz="half" idx="10"/>
          </p:nvPr>
        </p:nvSpPr>
        <p:spPr/>
        <p:txBody>
          <a:bodyPr/>
          <a:lstStyle>
            <a:lvl1pPr>
              <a:defRPr/>
            </a:lvl1pPr>
          </a:lstStyle>
          <a:p>
            <a:pPr>
              <a:defRPr/>
            </a:pPr>
            <a:endParaRPr lang="sk-SK"/>
          </a:p>
        </p:txBody>
      </p:sp>
      <p:sp>
        <p:nvSpPr>
          <p:cNvPr id="4" name="Zástupný symbol päty 2"/>
          <p:cNvSpPr>
            <a:spLocks noGrp="1"/>
          </p:cNvSpPr>
          <p:nvPr>
            <p:ph type="ftr" sz="quarter" idx="11"/>
          </p:nvPr>
        </p:nvSpPr>
        <p:spPr/>
        <p:txBody>
          <a:bodyPr/>
          <a:lstStyle>
            <a:lvl1pPr>
              <a:defRPr/>
            </a:lvl1pPr>
          </a:lstStyle>
          <a:p>
            <a:pPr>
              <a:defRPr/>
            </a:pPr>
            <a:endParaRPr lang="sk-SK"/>
          </a:p>
        </p:txBody>
      </p:sp>
      <p:sp>
        <p:nvSpPr>
          <p:cNvPr id="5" name="Zástupný symbol čísla snímky 22"/>
          <p:cNvSpPr>
            <a:spLocks noGrp="1"/>
          </p:cNvSpPr>
          <p:nvPr>
            <p:ph type="sldNum" sz="quarter" idx="12"/>
          </p:nvPr>
        </p:nvSpPr>
        <p:spPr/>
        <p:txBody>
          <a:bodyPr/>
          <a:lstStyle>
            <a:lvl1pPr>
              <a:defRPr/>
            </a:lvl1pPr>
          </a:lstStyle>
          <a:p>
            <a:pPr>
              <a:defRPr/>
            </a:pPr>
            <a:fld id="{F8F1B523-A2A8-4BA6-B6F2-9EFC9FF3BB5E}" type="slidenum">
              <a:rPr lang="sk-SK"/>
              <a:pPr>
                <a:defRPr/>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2" name="Zástupný symbol dátumu 13"/>
          <p:cNvSpPr>
            <a:spLocks noGrp="1"/>
          </p:cNvSpPr>
          <p:nvPr>
            <p:ph type="dt" sz="half" idx="10"/>
          </p:nvPr>
        </p:nvSpPr>
        <p:spPr/>
        <p:txBody>
          <a:bodyPr/>
          <a:lstStyle>
            <a:lvl1pPr>
              <a:defRPr/>
            </a:lvl1pPr>
          </a:lstStyle>
          <a:p>
            <a:pPr>
              <a:defRPr/>
            </a:pPr>
            <a:endParaRPr lang="sk-SK"/>
          </a:p>
        </p:txBody>
      </p:sp>
      <p:sp>
        <p:nvSpPr>
          <p:cNvPr id="3" name="Zástupný symbol päty 2"/>
          <p:cNvSpPr>
            <a:spLocks noGrp="1"/>
          </p:cNvSpPr>
          <p:nvPr>
            <p:ph type="ftr" sz="quarter" idx="11"/>
          </p:nvPr>
        </p:nvSpPr>
        <p:spPr/>
        <p:txBody>
          <a:bodyPr/>
          <a:lstStyle>
            <a:lvl1pPr>
              <a:defRPr/>
            </a:lvl1pPr>
          </a:lstStyle>
          <a:p>
            <a:pPr>
              <a:defRPr/>
            </a:pPr>
            <a:endParaRPr lang="sk-SK"/>
          </a:p>
        </p:txBody>
      </p:sp>
      <p:sp>
        <p:nvSpPr>
          <p:cNvPr id="4" name="Zástupný symbol čísla snímky 22"/>
          <p:cNvSpPr>
            <a:spLocks noGrp="1"/>
          </p:cNvSpPr>
          <p:nvPr>
            <p:ph type="sldNum" sz="quarter" idx="12"/>
          </p:nvPr>
        </p:nvSpPr>
        <p:spPr/>
        <p:txBody>
          <a:bodyPr/>
          <a:lstStyle>
            <a:lvl1pPr>
              <a:defRPr/>
            </a:lvl1pPr>
          </a:lstStyle>
          <a:p>
            <a:pPr>
              <a:defRPr/>
            </a:pPr>
            <a:fld id="{F318999D-CB62-4D2F-8167-3EC6B5DFBE28}" type="slidenum">
              <a:rPr lang="sk-SK"/>
              <a:pPr>
                <a:defRPr/>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5" name="Obdĺžnik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Zaoblený obdĺžnik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273050"/>
            <a:ext cx="7772400" cy="1143000"/>
          </a:xfrm>
        </p:spPr>
        <p:txBody>
          <a:bodyPr/>
          <a:lstStyle>
            <a:lvl1pPr algn="l">
              <a:buNone/>
              <a:defRPr sz="4000" b="0"/>
            </a:lvl1pPr>
          </a:lstStyle>
          <a:p>
            <a:r>
              <a:rPr lang="sk-SK" smtClean="0"/>
              <a:t>Kliknite sem a upravte štýl predlohy nadpisov.</a:t>
            </a:r>
            <a:endParaRPr lang="en-US"/>
          </a:p>
        </p:txBody>
      </p:sp>
      <p:sp>
        <p:nvSpPr>
          <p:cNvPr id="3" name="Zástupný symbol tex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sk-SK" smtClean="0"/>
              <a:t>Kliknite sem a upravte štýly predlohy textu.</a:t>
            </a:r>
          </a:p>
        </p:txBody>
      </p:sp>
      <p:sp>
        <p:nvSpPr>
          <p:cNvPr id="11" name="Zástupný symbol obsahu 10"/>
          <p:cNvSpPr>
            <a:spLocks noGrp="1"/>
          </p:cNvSpPr>
          <p:nvPr>
            <p:ph sz="quarter" idx="1"/>
          </p:nvPr>
        </p:nvSpPr>
        <p:spPr>
          <a:xfrm>
            <a:off x="2971800" y="1600200"/>
            <a:ext cx="5715000" cy="4495800"/>
          </a:xfrm>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7" name="Zástupný symbol dátumu 4"/>
          <p:cNvSpPr>
            <a:spLocks noGrp="1"/>
          </p:cNvSpPr>
          <p:nvPr>
            <p:ph type="dt" sz="half" idx="10"/>
          </p:nvPr>
        </p:nvSpPr>
        <p:spPr/>
        <p:txBody>
          <a:bodyPr/>
          <a:lstStyle>
            <a:lvl1pPr>
              <a:defRPr/>
            </a:lvl1pPr>
          </a:lstStyle>
          <a:p>
            <a:pPr>
              <a:defRPr/>
            </a:pPr>
            <a:endParaRPr lang="sk-SK"/>
          </a:p>
        </p:txBody>
      </p:sp>
      <p:sp>
        <p:nvSpPr>
          <p:cNvPr id="8" name="Zástupný symbol päty 5"/>
          <p:cNvSpPr>
            <a:spLocks noGrp="1"/>
          </p:cNvSpPr>
          <p:nvPr>
            <p:ph type="ftr" sz="quarter" idx="11"/>
          </p:nvPr>
        </p:nvSpPr>
        <p:spPr/>
        <p:txBody>
          <a:bodyPr/>
          <a:lstStyle>
            <a:lvl1pPr>
              <a:defRPr/>
            </a:lvl1pPr>
          </a:lstStyle>
          <a:p>
            <a:pPr>
              <a:defRPr/>
            </a:pPr>
            <a:endParaRPr lang="sk-SK"/>
          </a:p>
        </p:txBody>
      </p:sp>
      <p:sp>
        <p:nvSpPr>
          <p:cNvPr id="9" name="Zástupný symbol čísla snímky 6"/>
          <p:cNvSpPr>
            <a:spLocks noGrp="1"/>
          </p:cNvSpPr>
          <p:nvPr>
            <p:ph type="sldNum" sz="quarter" idx="12"/>
          </p:nvPr>
        </p:nvSpPr>
        <p:spPr/>
        <p:txBody>
          <a:bodyPr/>
          <a:lstStyle>
            <a:lvl1pPr>
              <a:defRPr/>
            </a:lvl1pPr>
          </a:lstStyle>
          <a:p>
            <a:pPr>
              <a:defRPr/>
            </a:pPr>
            <a:fld id="{1E0B12FC-6D39-4B64-8845-16F48712F370}" type="slidenum">
              <a:rPr lang="sk-SK"/>
              <a:pPr>
                <a:defRPr/>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5" name="Obdĺžnik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bdĺžnik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Obdĺžnik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lang="sk-SK" smtClean="0"/>
              <a:t>Kliknite sem a upravte štýl predlohy nadpisov.</a:t>
            </a:r>
            <a:endParaRPr lang="en-US"/>
          </a:p>
        </p:txBody>
      </p:sp>
      <p:sp>
        <p:nvSpPr>
          <p:cNvPr id="4" name="Zástupný symbol tex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sk-SK" smtClean="0"/>
              <a:t>Kliknite sem a upravte štýly predlohy textu.</a:t>
            </a:r>
          </a:p>
        </p:txBody>
      </p:sp>
      <p:sp>
        <p:nvSpPr>
          <p:cNvPr id="3" name="Zástupný symbol obrázka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sk-SK" noProof="0" smtClean="0"/>
              <a:t>Ak chcete pridať obrázok, kliknite na ikonu</a:t>
            </a:r>
            <a:endParaRPr lang="en-US" noProof="0" dirty="0"/>
          </a:p>
        </p:txBody>
      </p:sp>
      <p:sp>
        <p:nvSpPr>
          <p:cNvPr id="8" name="Zástupný symbol dátumu 4"/>
          <p:cNvSpPr>
            <a:spLocks noGrp="1"/>
          </p:cNvSpPr>
          <p:nvPr>
            <p:ph type="dt" sz="half" idx="10"/>
          </p:nvPr>
        </p:nvSpPr>
        <p:spPr/>
        <p:txBody>
          <a:bodyPr/>
          <a:lstStyle>
            <a:lvl1pPr>
              <a:defRPr/>
            </a:lvl1pPr>
          </a:lstStyle>
          <a:p>
            <a:pPr>
              <a:defRPr/>
            </a:pPr>
            <a:endParaRPr lang="sk-SK"/>
          </a:p>
        </p:txBody>
      </p:sp>
      <p:sp>
        <p:nvSpPr>
          <p:cNvPr id="9" name="Zástupný symbol päty 5"/>
          <p:cNvSpPr>
            <a:spLocks noGrp="1"/>
          </p:cNvSpPr>
          <p:nvPr>
            <p:ph type="ftr" sz="quarter" idx="11"/>
          </p:nvPr>
        </p:nvSpPr>
        <p:spPr>
          <a:xfrm>
            <a:off x="914400" y="6172200"/>
            <a:ext cx="3886200" cy="457200"/>
          </a:xfrm>
        </p:spPr>
        <p:txBody>
          <a:bodyPr/>
          <a:lstStyle>
            <a:lvl1pPr>
              <a:defRPr/>
            </a:lvl1pPr>
          </a:lstStyle>
          <a:p>
            <a:pPr>
              <a:defRPr/>
            </a:pPr>
            <a:endParaRPr lang="sk-SK"/>
          </a:p>
        </p:txBody>
      </p:sp>
      <p:sp>
        <p:nvSpPr>
          <p:cNvPr id="10" name="Zástupný symbol čísla snímky 6"/>
          <p:cNvSpPr>
            <a:spLocks noGrp="1"/>
          </p:cNvSpPr>
          <p:nvPr>
            <p:ph type="sldNum" sz="quarter" idx="12"/>
          </p:nvPr>
        </p:nvSpPr>
        <p:spPr>
          <a:xfrm>
            <a:off x="146050" y="6208713"/>
            <a:ext cx="457200" cy="457200"/>
          </a:xfrm>
        </p:spPr>
        <p:txBody>
          <a:bodyPr/>
          <a:lstStyle>
            <a:lvl1pPr>
              <a:defRPr/>
            </a:lvl1pPr>
          </a:lstStyle>
          <a:p>
            <a:pPr>
              <a:defRPr/>
            </a:pPr>
            <a:fld id="{56A471BC-17A9-42FB-850B-659ECBEDF3E0}" type="slidenum">
              <a:rPr lang="sk-SK"/>
              <a:pPr>
                <a:defRPr/>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9" name="Obdĺž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Zaoblený obdĺžnik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Zástupný symbol nadpisu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sk-SK" smtClean="0"/>
              <a:t>Kliknite sem a upravte štýl predlohy nadpisov.</a:t>
            </a:r>
            <a:endParaRPr lang="en-US" smtClean="0"/>
          </a:p>
        </p:txBody>
      </p:sp>
      <p:sp>
        <p:nvSpPr>
          <p:cNvPr id="1029" name="Zástupný symbol textu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smtClean="0"/>
          </a:p>
        </p:txBody>
      </p:sp>
      <p:sp>
        <p:nvSpPr>
          <p:cNvPr id="14" name="Zástupný symbol dátum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endParaRPr lang="sk-SK"/>
          </a:p>
        </p:txBody>
      </p:sp>
      <p:sp>
        <p:nvSpPr>
          <p:cNvPr id="3" name="Zástupný symbol päty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sk-SK"/>
          </a:p>
        </p:txBody>
      </p:sp>
      <p:sp>
        <p:nvSpPr>
          <p:cNvPr id="23" name="Zástupný symbol čísla snímky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smtClean="0">
                <a:solidFill>
                  <a:srgbClr val="FFFFFF"/>
                </a:solidFill>
                <a:latin typeface="+mj-lt"/>
                <a:ea typeface="+mj-ea"/>
                <a:cs typeface="+mj-cs"/>
              </a:defRPr>
            </a:lvl1pPr>
          </a:lstStyle>
          <a:p>
            <a:pPr>
              <a:defRPr/>
            </a:pPr>
            <a:fld id="{6DB509B3-0806-4DC1-8BF2-804B1CC2412E}" type="slidenum">
              <a:rPr lang="sk-SK"/>
              <a:pPr>
                <a:defRPr/>
              </a:pPr>
              <a:t>‹#›</a:t>
            </a:fld>
            <a:endParaRPr lang="sk-SK"/>
          </a:p>
        </p:txBody>
      </p:sp>
    </p:spTree>
  </p:cSld>
  <p:clrMap bg1="lt1" tx1="dk1" bg2="lt2" tx2="dk2" accent1="accent1" accent2="accent2" accent3="accent3" accent4="accent4" accent5="accent5" accent6="accent6" hlink="hlink" folHlink="folHlink"/>
  <p:sldLayoutIdLst>
    <p:sldLayoutId id="2147483719" r:id="rId1"/>
    <p:sldLayoutId id="2147483712" r:id="rId2"/>
    <p:sldLayoutId id="2147483720" r:id="rId3"/>
    <p:sldLayoutId id="2147483713" r:id="rId4"/>
    <p:sldLayoutId id="2147483714" r:id="rId5"/>
    <p:sldLayoutId id="2147483715" r:id="rId6"/>
    <p:sldLayoutId id="2147483716" r:id="rId7"/>
    <p:sldLayoutId id="2147483721" r:id="rId8"/>
    <p:sldLayoutId id="2147483722" r:id="rId9"/>
    <p:sldLayoutId id="2147483717" r:id="rId10"/>
    <p:sldLayoutId id="2147483718" r:id="rId11"/>
  </p:sldLayoutIdLst>
  <p:txStyles>
    <p:titleStyle>
      <a:lvl1pPr algn="l" rtl="0" eaLnBrk="1" fontAlgn="base" hangingPunct="1">
        <a:spcBef>
          <a:spcPct val="0"/>
        </a:spcBef>
        <a:spcAft>
          <a:spcPct val="0"/>
        </a:spcAft>
        <a:defRPr sz="4000" kern="12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Franklin Gothic Book" pitchFamily="34" charset="0"/>
        </a:defRPr>
      </a:lvl2pPr>
      <a:lvl3pPr algn="l" rtl="0" eaLnBrk="1" fontAlgn="base" hangingPunct="1">
        <a:spcBef>
          <a:spcPct val="0"/>
        </a:spcBef>
        <a:spcAft>
          <a:spcPct val="0"/>
        </a:spcAft>
        <a:defRPr sz="4000">
          <a:solidFill>
            <a:schemeClr val="tx2"/>
          </a:solidFill>
          <a:latin typeface="Franklin Gothic Book" pitchFamily="34" charset="0"/>
        </a:defRPr>
      </a:lvl3pPr>
      <a:lvl4pPr algn="l" rtl="0" eaLnBrk="1" fontAlgn="base" hangingPunct="1">
        <a:spcBef>
          <a:spcPct val="0"/>
        </a:spcBef>
        <a:spcAft>
          <a:spcPct val="0"/>
        </a:spcAft>
        <a:defRPr sz="4000">
          <a:solidFill>
            <a:schemeClr val="tx2"/>
          </a:solidFill>
          <a:latin typeface="Franklin Gothic Book" pitchFamily="34" charset="0"/>
        </a:defRPr>
      </a:lvl4pPr>
      <a:lvl5pPr algn="l" rtl="0" eaLnBrk="1" fontAlgn="base" hangingPunct="1">
        <a:spcBef>
          <a:spcPct val="0"/>
        </a:spcBef>
        <a:spcAft>
          <a:spcPct val="0"/>
        </a:spcAft>
        <a:defRPr sz="4000">
          <a:solidFill>
            <a:schemeClr val="tx2"/>
          </a:solidFill>
          <a:latin typeface="Franklin Gothic Book" pitchFamily="34" charset="0"/>
        </a:defRPr>
      </a:lvl5pPr>
      <a:lvl6pPr marL="457200" algn="l" rtl="0" eaLnBrk="1" fontAlgn="base" hangingPunct="1">
        <a:spcBef>
          <a:spcPct val="0"/>
        </a:spcBef>
        <a:spcAft>
          <a:spcPct val="0"/>
        </a:spcAft>
        <a:defRPr sz="4000">
          <a:solidFill>
            <a:schemeClr val="tx2"/>
          </a:solidFill>
          <a:latin typeface="Franklin Gothic Book" pitchFamily="34" charset="0"/>
        </a:defRPr>
      </a:lvl6pPr>
      <a:lvl7pPr marL="914400" algn="l" rtl="0" eaLnBrk="1" fontAlgn="base" hangingPunct="1">
        <a:spcBef>
          <a:spcPct val="0"/>
        </a:spcBef>
        <a:spcAft>
          <a:spcPct val="0"/>
        </a:spcAft>
        <a:defRPr sz="4000">
          <a:solidFill>
            <a:schemeClr val="tx2"/>
          </a:solidFill>
          <a:latin typeface="Franklin Gothic Book" pitchFamily="34" charset="0"/>
        </a:defRPr>
      </a:lvl7pPr>
      <a:lvl8pPr marL="1371600" algn="l" rtl="0" eaLnBrk="1" fontAlgn="base" hangingPunct="1">
        <a:spcBef>
          <a:spcPct val="0"/>
        </a:spcBef>
        <a:spcAft>
          <a:spcPct val="0"/>
        </a:spcAft>
        <a:defRPr sz="4000">
          <a:solidFill>
            <a:schemeClr val="tx2"/>
          </a:solidFill>
          <a:latin typeface="Franklin Gothic Book" pitchFamily="34" charset="0"/>
        </a:defRPr>
      </a:lvl8pPr>
      <a:lvl9pPr marL="1828800" algn="l" rtl="0" eaLnBrk="1" fontAlgn="base" hangingPunct="1">
        <a:spcBef>
          <a:spcPct val="0"/>
        </a:spcBef>
        <a:spcAft>
          <a:spcPct val="0"/>
        </a:spcAft>
        <a:defRPr sz="4000">
          <a:solidFill>
            <a:schemeClr val="tx2"/>
          </a:solidFill>
          <a:latin typeface="Franklin Gothic Book" pitchFamily="34" charset="0"/>
        </a:defRPr>
      </a:lvl9pPr>
    </p:titleStyle>
    <p:bodyStyle>
      <a:lvl1pPr marL="273050" indent="-273050" algn="l" rtl="0" eaLnBrk="1" fontAlgn="base" hangingPunct="1">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1" fontAlgn="base" hangingPunct="1">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1" fontAlgn="base" hangingPunct="1">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1" fontAlgn="base" hangingPunct="1">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imi.wbl.sk/" TargetMode="External"/><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8.gif"/><Relationship Id="rId7" Type="http://schemas.openxmlformats.org/officeDocument/2006/relationships/image" Target="../media/image12.gif"/><Relationship Id="rId2" Type="http://schemas.openxmlformats.org/officeDocument/2006/relationships/image" Target="../media/image7.gif"/><Relationship Id="rId1" Type="http://schemas.openxmlformats.org/officeDocument/2006/relationships/slideLayout" Target="../slideLayouts/slideLayout6.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gif"/><Relationship Id="rId9" Type="http://schemas.openxmlformats.org/officeDocument/2006/relationships/image" Target="../media/image1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5" Type="http://schemas.openxmlformats.org/officeDocument/2006/relationships/slide" Target="slide2.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jpeg"/><Relationship Id="rId1" Type="http://schemas.openxmlformats.org/officeDocument/2006/relationships/slideLayout" Target="../slideLayouts/slideLayout6.xml"/><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9.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5.png"/><Relationship Id="rId7" Type="http://schemas.openxmlformats.org/officeDocument/2006/relationships/image" Target="../media/image19.pn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5.jpe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hyperlink" Target="http://www.skolahrou.sk/vm/vs-b.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gif"/><Relationship Id="rId1" Type="http://schemas.openxmlformats.org/officeDocument/2006/relationships/slideLayout" Target="../slideLayouts/slideLayout6.xml"/><Relationship Id="rId5" Type="http://schemas.openxmlformats.org/officeDocument/2006/relationships/slide" Target="slide9.xml"/><Relationship Id="rId4" Type="http://schemas.openxmlformats.org/officeDocument/2006/relationships/image" Target="../media/image26.gif"/></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22.xml"/><Relationship Id="rId1" Type="http://schemas.openxmlformats.org/officeDocument/2006/relationships/slideLayout" Target="../slideLayouts/slideLayout6.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BlokTextu 3"/>
          <p:cNvSpPr txBox="1"/>
          <p:nvPr/>
        </p:nvSpPr>
        <p:spPr>
          <a:xfrm>
            <a:off x="1043608" y="1196752"/>
            <a:ext cx="4680520" cy="1938992"/>
          </a:xfrm>
          <a:prstGeom prst="rect">
            <a:avLst/>
          </a:prstGeom>
          <a:noFill/>
        </p:spPr>
        <p:txBody>
          <a:bodyPr wrap="square" rtlCol="0">
            <a:spAutoFit/>
          </a:bodyPr>
          <a:lstStyle/>
          <a:p>
            <a:r>
              <a:rPr lang="sk-SK"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Vybrané slová po</a:t>
            </a:r>
            <a:endParaRPr lang="sk-SK"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Obrázok 4" descr="b1.gif"/>
          <p:cNvPicPr>
            <a:picLocks noChangeAspect="1"/>
          </p:cNvPicPr>
          <p:nvPr/>
        </p:nvPicPr>
        <p:blipFill>
          <a:blip r:embed="rId2" cstate="print"/>
          <a:stretch>
            <a:fillRect/>
          </a:stretch>
        </p:blipFill>
        <p:spPr>
          <a:xfrm>
            <a:off x="5292079" y="404664"/>
            <a:ext cx="3120347" cy="3448804"/>
          </a:xfrm>
          <a:prstGeom prst="rect">
            <a:avLst/>
          </a:prstGeom>
        </p:spPr>
      </p:pic>
      <p:sp>
        <p:nvSpPr>
          <p:cNvPr id="6" name="BlokTextu 5"/>
          <p:cNvSpPr txBox="1"/>
          <p:nvPr/>
        </p:nvSpPr>
        <p:spPr>
          <a:xfrm>
            <a:off x="1115616" y="3861048"/>
            <a:ext cx="6696744" cy="584775"/>
          </a:xfrm>
          <a:prstGeom prst="rect">
            <a:avLst/>
          </a:prstGeom>
          <a:noFill/>
        </p:spPr>
        <p:txBody>
          <a:bodyPr wrap="square" rtlCol="0">
            <a:spAutoFit/>
          </a:bodyPr>
          <a:lstStyle/>
          <a:p>
            <a:r>
              <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Slovenský jazyk pre 3. ročník ZŠ</a:t>
            </a:r>
            <a:endParaRPr lang="sk-SK"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BlokTextu 6"/>
          <p:cNvSpPr txBox="1"/>
          <p:nvPr/>
        </p:nvSpPr>
        <p:spPr>
          <a:xfrm>
            <a:off x="1187624" y="4725144"/>
            <a:ext cx="6696744" cy="1569660"/>
          </a:xfrm>
          <a:prstGeom prst="rect">
            <a:avLst/>
          </a:prstGeom>
          <a:noFill/>
        </p:spPr>
        <p:txBody>
          <a:bodyPr wrap="square" rtlCol="0">
            <a:spAutoFit/>
          </a:bodyPr>
          <a:lstStyle/>
          <a:p>
            <a:r>
              <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Mgr. </a:t>
            </a:r>
            <a:r>
              <a:rPr lang="sk-SK"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Tímea</a:t>
            </a:r>
            <a:r>
              <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sk-SK"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Matušeková</a:t>
            </a:r>
            <a:endPar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sk-SK" sz="32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hlinkClick r:id="rId3"/>
              </a:rPr>
              <a:t>www.timi.wbl.sk</a:t>
            </a:r>
            <a:endPar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sk-SK"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advClick="0" advTm="7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980728"/>
            <a:ext cx="7772400" cy="1944216"/>
          </a:xfrm>
        </p:spPr>
        <p:txBody>
          <a:bodyPr/>
          <a:lstStyle/>
          <a:p>
            <a:r>
              <a:rPr lang="sk-SK"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Napíš do zošita, čím by si chcel/a byť, keď budeš dospelý/á.</a:t>
            </a:r>
            <a:endParaRPr lang="sk-SK"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3" name="Obrázok 2" descr="1.gif"/>
          <p:cNvPicPr>
            <a:picLocks noChangeAspect="1"/>
          </p:cNvPicPr>
          <p:nvPr/>
        </p:nvPicPr>
        <p:blipFill>
          <a:blip r:embed="rId2" cstate="print"/>
          <a:stretch>
            <a:fillRect/>
          </a:stretch>
        </p:blipFill>
        <p:spPr>
          <a:xfrm>
            <a:off x="6876256" y="2132856"/>
            <a:ext cx="1647428" cy="1172208"/>
          </a:xfrm>
          <a:prstGeom prst="rect">
            <a:avLst/>
          </a:prstGeom>
        </p:spPr>
      </p:pic>
      <p:pic>
        <p:nvPicPr>
          <p:cNvPr id="4" name="Obrázok 3" descr="3 (1).gif"/>
          <p:cNvPicPr>
            <a:picLocks noChangeAspect="1"/>
          </p:cNvPicPr>
          <p:nvPr/>
        </p:nvPicPr>
        <p:blipFill>
          <a:blip r:embed="rId3" cstate="print"/>
          <a:stretch>
            <a:fillRect/>
          </a:stretch>
        </p:blipFill>
        <p:spPr>
          <a:xfrm>
            <a:off x="4788024" y="2564904"/>
            <a:ext cx="1657350" cy="1819275"/>
          </a:xfrm>
          <a:prstGeom prst="rect">
            <a:avLst/>
          </a:prstGeom>
        </p:spPr>
      </p:pic>
      <p:pic>
        <p:nvPicPr>
          <p:cNvPr id="5" name="Obrázok 4" descr="3.gif"/>
          <p:cNvPicPr>
            <a:picLocks noChangeAspect="1"/>
          </p:cNvPicPr>
          <p:nvPr/>
        </p:nvPicPr>
        <p:blipFill>
          <a:blip r:embed="rId4" cstate="print"/>
          <a:stretch>
            <a:fillRect/>
          </a:stretch>
        </p:blipFill>
        <p:spPr>
          <a:xfrm>
            <a:off x="971600" y="2780928"/>
            <a:ext cx="1895475" cy="1905000"/>
          </a:xfrm>
          <a:prstGeom prst="rect">
            <a:avLst/>
          </a:prstGeom>
        </p:spPr>
      </p:pic>
      <p:pic>
        <p:nvPicPr>
          <p:cNvPr id="6" name="Obrázok 5" descr="8.gif"/>
          <p:cNvPicPr>
            <a:picLocks noChangeAspect="1"/>
          </p:cNvPicPr>
          <p:nvPr/>
        </p:nvPicPr>
        <p:blipFill>
          <a:blip r:embed="rId5" cstate="print"/>
          <a:stretch>
            <a:fillRect/>
          </a:stretch>
        </p:blipFill>
        <p:spPr>
          <a:xfrm>
            <a:off x="6948264" y="3429000"/>
            <a:ext cx="1400175" cy="2543175"/>
          </a:xfrm>
          <a:prstGeom prst="rect">
            <a:avLst/>
          </a:prstGeom>
        </p:spPr>
      </p:pic>
      <p:pic>
        <p:nvPicPr>
          <p:cNvPr id="7" name="Obrázok 6" descr="10.gif"/>
          <p:cNvPicPr>
            <a:picLocks noChangeAspect="1"/>
          </p:cNvPicPr>
          <p:nvPr/>
        </p:nvPicPr>
        <p:blipFill>
          <a:blip r:embed="rId6" cstate="print"/>
          <a:stretch>
            <a:fillRect/>
          </a:stretch>
        </p:blipFill>
        <p:spPr>
          <a:xfrm>
            <a:off x="2267744" y="4437112"/>
            <a:ext cx="1571625" cy="1781175"/>
          </a:xfrm>
          <a:prstGeom prst="rect">
            <a:avLst/>
          </a:prstGeom>
        </p:spPr>
      </p:pic>
      <p:pic>
        <p:nvPicPr>
          <p:cNvPr id="8" name="Obrázok 7" descr="30.gif"/>
          <p:cNvPicPr>
            <a:picLocks noChangeAspect="1"/>
          </p:cNvPicPr>
          <p:nvPr/>
        </p:nvPicPr>
        <p:blipFill>
          <a:blip r:embed="rId7" cstate="print"/>
          <a:stretch>
            <a:fillRect/>
          </a:stretch>
        </p:blipFill>
        <p:spPr>
          <a:xfrm>
            <a:off x="4355976" y="4725144"/>
            <a:ext cx="1905000" cy="1219200"/>
          </a:xfrm>
          <a:prstGeom prst="rect">
            <a:avLst/>
          </a:prstGeom>
        </p:spPr>
      </p:pic>
      <p:pic>
        <p:nvPicPr>
          <p:cNvPr id="9" name="Obrázok 8" descr="38.gif"/>
          <p:cNvPicPr>
            <a:picLocks noChangeAspect="1"/>
          </p:cNvPicPr>
          <p:nvPr/>
        </p:nvPicPr>
        <p:blipFill>
          <a:blip r:embed="rId8" cstate="print"/>
          <a:stretch>
            <a:fillRect/>
          </a:stretch>
        </p:blipFill>
        <p:spPr>
          <a:xfrm>
            <a:off x="3491880" y="2708920"/>
            <a:ext cx="962025" cy="1600200"/>
          </a:xfrm>
          <a:prstGeom prst="rect">
            <a:avLst/>
          </a:prstGeom>
        </p:spPr>
      </p:pic>
      <p:pic>
        <p:nvPicPr>
          <p:cNvPr id="10" name="Obrázok 9" descr="42.gif"/>
          <p:cNvPicPr>
            <a:picLocks noChangeAspect="1"/>
          </p:cNvPicPr>
          <p:nvPr/>
        </p:nvPicPr>
        <p:blipFill>
          <a:blip r:embed="rId9" cstate="print"/>
          <a:stretch>
            <a:fillRect/>
          </a:stretch>
        </p:blipFill>
        <p:spPr>
          <a:xfrm>
            <a:off x="899592" y="4797152"/>
            <a:ext cx="1362075" cy="11811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94122"/>
          </a:xfrm>
        </p:spPr>
        <p:txBody>
          <a:bodyPr/>
          <a:lstStyle/>
          <a:p>
            <a:r>
              <a:rPr lang="sk-SK"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Doplň do viet vybrané slová:</a:t>
            </a:r>
            <a:endParaRPr lang="sk-SK" dirty="0"/>
          </a:p>
        </p:txBody>
      </p:sp>
      <p:sp>
        <p:nvSpPr>
          <p:cNvPr id="3" name="Obdĺžnik 2"/>
          <p:cNvSpPr/>
          <p:nvPr/>
        </p:nvSpPr>
        <p:spPr>
          <a:xfrm>
            <a:off x="755576" y="1124744"/>
            <a:ext cx="7704856" cy="4176464"/>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just">
              <a:lnSpc>
                <a:spcPct val="150000"/>
              </a:lnSpc>
            </a:pPr>
            <a:r>
              <a:rPr lang="sk-SK" sz="2800" dirty="0" smtClean="0">
                <a:latin typeface="Arial" pitchFamily="34" charset="0"/>
                <a:cs typeface="Arial" pitchFamily="34" charset="0"/>
              </a:rPr>
              <a:t>_____________ v malom __________.  </a:t>
            </a:r>
          </a:p>
          <a:p>
            <a:pPr algn="just">
              <a:lnSpc>
                <a:spcPct val="150000"/>
              </a:lnSpc>
            </a:pPr>
            <a:r>
              <a:rPr lang="sk-SK" sz="2800" dirty="0" smtClean="0">
                <a:latin typeface="Arial" pitchFamily="34" charset="0"/>
                <a:cs typeface="Arial" pitchFamily="34" charset="0"/>
              </a:rPr>
              <a:t>____________ kamarát sa volal Bystrík.</a:t>
            </a:r>
          </a:p>
          <a:p>
            <a:pPr algn="just">
              <a:lnSpc>
                <a:spcPct val="150000"/>
              </a:lnSpc>
            </a:pPr>
            <a:r>
              <a:rPr lang="sk-SK" sz="2800" dirty="0" smtClean="0">
                <a:latin typeface="Arial" pitchFamily="34" charset="0"/>
                <a:cs typeface="Arial" pitchFamily="34" charset="0"/>
              </a:rPr>
              <a:t>Zarábaš si na ________________?</a:t>
            </a:r>
          </a:p>
          <a:p>
            <a:pPr algn="just">
              <a:lnSpc>
                <a:spcPct val="150000"/>
              </a:lnSpc>
            </a:pPr>
            <a:r>
              <a:rPr lang="sk-SK" sz="2800" dirty="0" smtClean="0">
                <a:latin typeface="Arial" pitchFamily="34" charset="0"/>
                <a:cs typeface="Arial" pitchFamily="34" charset="0"/>
              </a:rPr>
              <a:t>Som ľudská _______________.  Na kopci sa vypína ______________ hrad. _____________ si skrášľuje nový ________________. </a:t>
            </a:r>
            <a:endParaRPr lang="sk-SK" sz="2800" dirty="0">
              <a:latin typeface="Arial" pitchFamily="34" charset="0"/>
              <a:cs typeface="Arial" pitchFamily="34" charset="0"/>
            </a:endParaRPr>
          </a:p>
        </p:txBody>
      </p:sp>
      <p:sp>
        <p:nvSpPr>
          <p:cNvPr id="4" name="Zaoblený obdĺžnik 3"/>
          <p:cNvSpPr/>
          <p:nvPr/>
        </p:nvSpPr>
        <p:spPr>
          <a:xfrm>
            <a:off x="755576" y="5445224"/>
            <a:ext cx="77048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400" b="1" i="1" dirty="0" smtClean="0">
                <a:solidFill>
                  <a:schemeClr val="bg1"/>
                </a:solidFill>
                <a:latin typeface="Arial" pitchFamily="34" charset="0"/>
                <a:cs typeface="Arial" pitchFamily="34" charset="0"/>
              </a:rPr>
              <a:t>Pomôcka: Bývalý, bytosť, príbytok, Bývam, starobylý, byte, Obyvateľ, živobytie</a:t>
            </a:r>
            <a:endParaRPr lang="sk-SK" sz="1400" b="1" i="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994122"/>
          </a:xfrm>
        </p:spPr>
        <p:txBody>
          <a:bodyPr/>
          <a:lstStyle/>
          <a:p>
            <a:r>
              <a:rPr lang="sk-SK"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Doplň do viet vybrané slová:</a:t>
            </a:r>
            <a:endParaRPr lang="sk-SK" dirty="0"/>
          </a:p>
        </p:txBody>
      </p:sp>
      <p:sp>
        <p:nvSpPr>
          <p:cNvPr id="3" name="Obdĺžnik 2"/>
          <p:cNvSpPr/>
          <p:nvPr/>
        </p:nvSpPr>
        <p:spPr>
          <a:xfrm>
            <a:off x="755576" y="1124744"/>
            <a:ext cx="7704856" cy="4176464"/>
          </a:xfrm>
          <a:prstGeom prst="rect">
            <a:avLst/>
          </a:prstGeom>
        </p:spPr>
        <p:style>
          <a:lnRef idx="2">
            <a:schemeClr val="accent6"/>
          </a:lnRef>
          <a:fillRef idx="1">
            <a:schemeClr val="lt1"/>
          </a:fillRef>
          <a:effectRef idx="0">
            <a:schemeClr val="accent6"/>
          </a:effectRef>
          <a:fontRef idx="minor">
            <a:schemeClr val="dk1"/>
          </a:fontRef>
        </p:style>
        <p:txBody>
          <a:bodyPr rtlCol="0" anchor="t" anchorCtr="0"/>
          <a:lstStyle/>
          <a:p>
            <a:pPr algn="just">
              <a:lnSpc>
                <a:spcPct val="150000"/>
              </a:lnSpc>
            </a:pPr>
            <a:r>
              <a:rPr lang="sk-SK" sz="2800" dirty="0" smtClean="0">
                <a:latin typeface="Arial" pitchFamily="34" charset="0"/>
                <a:cs typeface="Arial" pitchFamily="34" charset="0"/>
              </a:rPr>
              <a:t>Boris má _________________ energie.</a:t>
            </a:r>
          </a:p>
          <a:p>
            <a:pPr algn="just">
              <a:lnSpc>
                <a:spcPct val="150000"/>
              </a:lnSpc>
            </a:pPr>
            <a:r>
              <a:rPr lang="sk-SK" sz="2800" dirty="0" smtClean="0">
                <a:latin typeface="Arial" pitchFamily="34" charset="0"/>
                <a:cs typeface="Arial" pitchFamily="34" charset="0"/>
              </a:rPr>
              <a:t>Žofka je v skupine ___________________.</a:t>
            </a:r>
          </a:p>
          <a:p>
            <a:pPr algn="just">
              <a:lnSpc>
                <a:spcPct val="150000"/>
              </a:lnSpc>
            </a:pPr>
            <a:r>
              <a:rPr lang="sk-SK" sz="2800" dirty="0" smtClean="0">
                <a:latin typeface="Arial" pitchFamily="34" charset="0"/>
                <a:cs typeface="Arial" pitchFamily="34" charset="0"/>
              </a:rPr>
              <a:t>V Považskej Bystrici mám trvalé _________________.</a:t>
            </a:r>
          </a:p>
          <a:p>
            <a:pPr algn="just">
              <a:lnSpc>
                <a:spcPct val="150000"/>
              </a:lnSpc>
            </a:pPr>
            <a:r>
              <a:rPr lang="sk-SK" sz="2800" dirty="0" smtClean="0">
                <a:latin typeface="Arial" pitchFamily="34" charset="0"/>
                <a:cs typeface="Arial" pitchFamily="34" charset="0"/>
              </a:rPr>
              <a:t>_______________ zvykom sťahovať sa každý rok do nového _______________.</a:t>
            </a:r>
            <a:endParaRPr lang="sk-SK" sz="2800" dirty="0">
              <a:latin typeface="Arial" pitchFamily="34" charset="0"/>
              <a:cs typeface="Arial" pitchFamily="34" charset="0"/>
            </a:endParaRPr>
          </a:p>
        </p:txBody>
      </p:sp>
      <p:sp>
        <p:nvSpPr>
          <p:cNvPr id="4" name="Zaoblený obdĺžnik 3"/>
          <p:cNvSpPr/>
          <p:nvPr/>
        </p:nvSpPr>
        <p:spPr>
          <a:xfrm>
            <a:off x="755576" y="5445224"/>
            <a:ext cx="770485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1400" b="1" i="1" dirty="0" smtClean="0">
                <a:solidFill>
                  <a:schemeClr val="bg1"/>
                </a:solidFill>
                <a:latin typeface="Arial" pitchFamily="34" charset="0"/>
                <a:cs typeface="Arial" pitchFamily="34" charset="0"/>
              </a:rPr>
              <a:t>Pomôcka: nadbytočná, Nebýva, bydlisko, nadbytok, bytu</a:t>
            </a:r>
            <a:endParaRPr lang="sk-SK" sz="1400" b="1" i="1"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solidFill>
                  <a:schemeClr val="bg1"/>
                </a:solidFill>
                <a:latin typeface="Arial" pitchFamily="34" charset="0"/>
                <a:cs typeface="Arial" pitchFamily="34" charset="0"/>
              </a:rPr>
              <a:t>Doplň i/í, y/ý:</a:t>
            </a:r>
            <a:endParaRPr lang="sk-SK" b="1" dirty="0">
              <a:solidFill>
                <a:schemeClr val="bg1"/>
              </a:solidFill>
              <a:latin typeface="Arial" pitchFamily="34" charset="0"/>
              <a:cs typeface="Arial" pitchFamily="34" charset="0"/>
            </a:endParaRPr>
          </a:p>
        </p:txBody>
      </p:sp>
      <p:sp>
        <p:nvSpPr>
          <p:cNvPr id="3" name="BlokTextu 2"/>
          <p:cNvSpPr txBox="1"/>
          <p:nvPr/>
        </p:nvSpPr>
        <p:spPr>
          <a:xfrm>
            <a:off x="827584" y="1412776"/>
            <a:ext cx="7488832" cy="4524315"/>
          </a:xfrm>
          <a:prstGeom prst="rect">
            <a:avLst/>
          </a:prstGeom>
          <a:noFill/>
        </p:spPr>
        <p:txBody>
          <a:bodyPr wrap="square" rtlCol="0">
            <a:spAutoFit/>
          </a:bodyPr>
          <a:lstStyle/>
          <a:p>
            <a:pPr>
              <a:lnSpc>
                <a:spcPct val="150000"/>
              </a:lnSpc>
            </a:pPr>
            <a:r>
              <a:rPr lang="sk-SK" sz="2400" b="1" dirty="0" smtClean="0"/>
              <a:t>Včera som videl, ako môj spolužiak </a:t>
            </a:r>
            <a:r>
              <a:rPr lang="sk-SK" sz="2400" b="1" dirty="0" err="1" smtClean="0"/>
              <a:t>b__l</a:t>
            </a:r>
            <a:r>
              <a:rPr lang="sk-SK" sz="2400" b="1" dirty="0" smtClean="0"/>
              <a:t> moju kamarátku Janku.  Bežal som jej pomôcť. Skoro som si </a:t>
            </a:r>
            <a:r>
              <a:rPr lang="sk-SK" sz="2400" b="1" dirty="0" err="1" smtClean="0"/>
              <a:t>rozb__l</a:t>
            </a:r>
            <a:r>
              <a:rPr lang="sk-SK" sz="2400" b="1" dirty="0" smtClean="0"/>
              <a:t> koleno. Vtom hodiny </a:t>
            </a:r>
            <a:r>
              <a:rPr lang="sk-SK" sz="2400" b="1" dirty="0" err="1" smtClean="0"/>
              <a:t>odb__li</a:t>
            </a:r>
            <a:r>
              <a:rPr lang="sk-SK" sz="2400" b="1" dirty="0" smtClean="0"/>
              <a:t> osem hodín a museli sme ísť na vyučovanie. Chcel b__ som </a:t>
            </a:r>
            <a:r>
              <a:rPr lang="sk-SK" sz="2400" b="1" dirty="0" err="1" smtClean="0"/>
              <a:t>b__ť</a:t>
            </a:r>
            <a:r>
              <a:rPr lang="sk-SK" sz="2400" b="1" dirty="0" smtClean="0"/>
              <a:t> odvážnejší, </a:t>
            </a:r>
            <a:r>
              <a:rPr lang="sk-SK" sz="2400" b="1" dirty="0" err="1" smtClean="0"/>
              <a:t>ab</a:t>
            </a:r>
            <a:r>
              <a:rPr lang="sk-SK" sz="2400" b="1" dirty="0" smtClean="0"/>
              <a:t>__ si </a:t>
            </a:r>
            <a:r>
              <a:rPr lang="sk-SK" sz="2400" b="1" dirty="0" err="1" smtClean="0"/>
              <a:t>b__tkári</a:t>
            </a:r>
            <a:r>
              <a:rPr lang="sk-SK" sz="2400" b="1" dirty="0" smtClean="0"/>
              <a:t> k nám toľko nedovoľovali. </a:t>
            </a:r>
            <a:r>
              <a:rPr lang="sk-SK" sz="2400" b="1" dirty="0" err="1" smtClean="0"/>
              <a:t>B__ť</a:t>
            </a:r>
            <a:r>
              <a:rPr lang="sk-SK" sz="2400" b="1" dirty="0" smtClean="0"/>
              <a:t> hrdinom je veľmi ťažké. Ľahšie je </a:t>
            </a:r>
            <a:r>
              <a:rPr lang="sk-SK" sz="2400" b="1" dirty="0" err="1" smtClean="0"/>
              <a:t>b__ť</a:t>
            </a:r>
            <a:r>
              <a:rPr lang="sk-SK" sz="2400" b="1" dirty="0" smtClean="0"/>
              <a:t> na bubon do rytmu. V tom som dobrý. Keď vyrastiem, chcem </a:t>
            </a:r>
            <a:r>
              <a:rPr lang="sk-SK" sz="2400" b="1" dirty="0" err="1" smtClean="0"/>
              <a:t>b__ť</a:t>
            </a:r>
            <a:r>
              <a:rPr lang="sk-SK" sz="2400" b="1" dirty="0" smtClean="0"/>
              <a:t> bubeníkom.</a:t>
            </a:r>
            <a:endParaRPr lang="sk-SK"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755576" y="620688"/>
            <a:ext cx="4017640" cy="1282154"/>
          </a:xfrm>
        </p:spPr>
        <p:txBody>
          <a:bodyPr/>
          <a:lstStyle/>
          <a:p>
            <a:r>
              <a:rPr lang="sk-SK" sz="6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OBYČAJ</a:t>
            </a:r>
          </a:p>
        </p:txBody>
      </p:sp>
      <p:pic>
        <p:nvPicPr>
          <p:cNvPr id="12291" name="Picture 5" descr="obyčaj"/>
          <p:cNvPicPr>
            <a:picLocks noChangeAspect="1" noChangeArrowheads="1"/>
          </p:cNvPicPr>
          <p:nvPr/>
        </p:nvPicPr>
        <p:blipFill>
          <a:blip r:embed="rId2" cstate="print"/>
          <a:srcRect/>
          <a:stretch>
            <a:fillRect/>
          </a:stretch>
        </p:blipFill>
        <p:spPr bwMode="auto">
          <a:xfrm>
            <a:off x="4572000" y="1988840"/>
            <a:ext cx="3545041" cy="309592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isometricOffAxis2Left"/>
            <a:lightRig rig="threePt" dir="t">
              <a:rot lat="0" lon="0" rev="2100000"/>
            </a:lightRig>
          </a:scene3d>
          <a:sp3d extrusionH="25400">
            <a:bevelT w="304800" h="152400" prst="hardEdge"/>
            <a:extrusionClr>
              <a:srgbClr val="000000"/>
            </a:extrusionClr>
          </a:sp3d>
        </p:spPr>
      </p:pic>
      <p:sp>
        <p:nvSpPr>
          <p:cNvPr id="10247" name="Rectangle 7"/>
          <p:cNvSpPr>
            <a:spLocks noChangeArrowheads="1"/>
          </p:cNvSpPr>
          <p:nvPr/>
        </p:nvSpPr>
        <p:spPr bwMode="auto">
          <a:xfrm>
            <a:off x="1475656" y="2060773"/>
            <a:ext cx="2608262" cy="762000"/>
          </a:xfrm>
          <a:prstGeom prst="rect">
            <a:avLst/>
          </a:prstGeom>
          <a:noFill/>
          <a:ln w="9525">
            <a:noFill/>
            <a:miter lim="800000"/>
            <a:headEnd/>
            <a:tailEnd/>
          </a:ln>
        </p:spPr>
        <p:txBody>
          <a:bodyPr wrap="none">
            <a:spAutoFit/>
          </a:bodyPr>
          <a:lstStyle/>
          <a:p>
            <a:r>
              <a:rPr lang="sk-SK" sz="4400" b="1" dirty="0"/>
              <a:t>ob</a:t>
            </a:r>
            <a:r>
              <a:rPr lang="sk-SK" sz="4400" b="1" dirty="0">
                <a:solidFill>
                  <a:srgbClr val="CC0000"/>
                </a:solidFill>
              </a:rPr>
              <a:t>y</a:t>
            </a:r>
            <a:r>
              <a:rPr lang="sk-SK" sz="4400" b="1" dirty="0"/>
              <a:t>čajný</a:t>
            </a:r>
          </a:p>
        </p:txBody>
      </p:sp>
      <p:sp>
        <p:nvSpPr>
          <p:cNvPr id="10248" name="Rectangle 8"/>
          <p:cNvSpPr>
            <a:spLocks noChangeArrowheads="1"/>
          </p:cNvSpPr>
          <p:nvPr/>
        </p:nvSpPr>
        <p:spPr bwMode="auto">
          <a:xfrm>
            <a:off x="1475656" y="2852936"/>
            <a:ext cx="2608262" cy="762000"/>
          </a:xfrm>
          <a:prstGeom prst="rect">
            <a:avLst/>
          </a:prstGeom>
          <a:noFill/>
          <a:ln w="9525">
            <a:noFill/>
            <a:miter lim="800000"/>
            <a:headEnd/>
            <a:tailEnd/>
          </a:ln>
        </p:spPr>
        <p:txBody>
          <a:bodyPr wrap="none">
            <a:spAutoFit/>
          </a:bodyPr>
          <a:lstStyle/>
          <a:p>
            <a:r>
              <a:rPr lang="sk-SK" sz="4400" b="1"/>
              <a:t>ob</a:t>
            </a:r>
            <a:r>
              <a:rPr lang="sk-SK" sz="4400" b="1">
                <a:solidFill>
                  <a:srgbClr val="CC0000"/>
                </a:solidFill>
              </a:rPr>
              <a:t>y</a:t>
            </a:r>
            <a:r>
              <a:rPr lang="sk-SK" sz="4400" b="1"/>
              <a:t>čajne</a:t>
            </a:r>
          </a:p>
        </p:txBody>
      </p:sp>
      <p:sp>
        <p:nvSpPr>
          <p:cNvPr id="10249" name="Rectangle 9"/>
          <p:cNvSpPr>
            <a:spLocks noChangeArrowheads="1"/>
          </p:cNvSpPr>
          <p:nvPr/>
        </p:nvSpPr>
        <p:spPr bwMode="auto">
          <a:xfrm>
            <a:off x="827956" y="3645098"/>
            <a:ext cx="3260725" cy="762000"/>
          </a:xfrm>
          <a:prstGeom prst="rect">
            <a:avLst/>
          </a:prstGeom>
          <a:noFill/>
          <a:ln w="9525">
            <a:noFill/>
            <a:miter lim="800000"/>
            <a:headEnd/>
            <a:tailEnd/>
          </a:ln>
        </p:spPr>
        <p:txBody>
          <a:bodyPr wrap="none">
            <a:spAutoFit/>
          </a:bodyPr>
          <a:lstStyle/>
          <a:p>
            <a:r>
              <a:rPr lang="sk-SK" sz="4400" b="1" dirty="0"/>
              <a:t>neob</a:t>
            </a:r>
            <a:r>
              <a:rPr lang="sk-SK" sz="4400" b="1" dirty="0">
                <a:solidFill>
                  <a:srgbClr val="CC0000"/>
                </a:solidFill>
              </a:rPr>
              <a:t>y</a:t>
            </a:r>
            <a:r>
              <a:rPr lang="sk-SK" sz="4400" b="1" dirty="0"/>
              <a:t>čajný</a:t>
            </a:r>
          </a:p>
        </p:txBody>
      </p:sp>
      <p:sp>
        <p:nvSpPr>
          <p:cNvPr id="10250" name="Rectangle 10"/>
          <p:cNvSpPr>
            <a:spLocks noChangeArrowheads="1"/>
          </p:cNvSpPr>
          <p:nvPr/>
        </p:nvSpPr>
        <p:spPr bwMode="auto">
          <a:xfrm>
            <a:off x="827956" y="4437261"/>
            <a:ext cx="3260725" cy="762000"/>
          </a:xfrm>
          <a:prstGeom prst="rect">
            <a:avLst/>
          </a:prstGeom>
          <a:noFill/>
          <a:ln w="9525">
            <a:noFill/>
            <a:miter lim="800000"/>
            <a:headEnd/>
            <a:tailEnd/>
          </a:ln>
        </p:spPr>
        <p:txBody>
          <a:bodyPr wrap="none">
            <a:spAutoFit/>
          </a:bodyPr>
          <a:lstStyle/>
          <a:p>
            <a:r>
              <a:rPr lang="sk-SK" sz="4400" b="1"/>
              <a:t>neob</a:t>
            </a:r>
            <a:r>
              <a:rPr lang="sk-SK" sz="4400" b="1">
                <a:solidFill>
                  <a:srgbClr val="CC0000"/>
                </a:solidFill>
              </a:rPr>
              <a:t>y</a:t>
            </a:r>
            <a:r>
              <a:rPr lang="sk-SK" sz="4400" b="1"/>
              <a:t>čajne</a:t>
            </a:r>
          </a:p>
        </p:txBody>
      </p:sp>
      <p:sp>
        <p:nvSpPr>
          <p:cNvPr id="9" name="Tlačidlo akcie: Domov 8">
            <a:hlinkClick r:id="rId3" action="ppaction://hlinksldjump" highlightClick="1"/>
          </p:cNvPr>
          <p:cNvSpPr/>
          <p:nvPr/>
        </p:nvSpPr>
        <p:spPr>
          <a:xfrm>
            <a:off x="8028384" y="260648"/>
            <a:ext cx="864096" cy="8640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500" fill="hold"/>
                                        <p:tgtEl>
                                          <p:spTgt spid="10247"/>
                                        </p:tgtEl>
                                        <p:attrNameLst>
                                          <p:attrName>ppt_w</p:attrName>
                                        </p:attrNameLst>
                                      </p:cBhvr>
                                      <p:tavLst>
                                        <p:tav tm="0">
                                          <p:val>
                                            <p:fltVal val="0"/>
                                          </p:val>
                                        </p:tav>
                                        <p:tav tm="100000">
                                          <p:val>
                                            <p:strVal val="#ppt_w"/>
                                          </p:val>
                                        </p:tav>
                                      </p:tavLst>
                                    </p:anim>
                                    <p:anim calcmode="lin" valueType="num">
                                      <p:cBhvr>
                                        <p:cTn id="8" dur="500" fill="hold"/>
                                        <p:tgtEl>
                                          <p:spTgt spid="1024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0248"/>
                                        </p:tgtEl>
                                        <p:attrNameLst>
                                          <p:attrName>style.visibility</p:attrName>
                                        </p:attrNameLst>
                                      </p:cBhvr>
                                      <p:to>
                                        <p:strVal val="visible"/>
                                      </p:to>
                                    </p:set>
                                    <p:anim calcmode="lin" valueType="num">
                                      <p:cBhvr>
                                        <p:cTn id="12" dur="500" fill="hold"/>
                                        <p:tgtEl>
                                          <p:spTgt spid="10248"/>
                                        </p:tgtEl>
                                        <p:attrNameLst>
                                          <p:attrName>ppt_w</p:attrName>
                                        </p:attrNameLst>
                                      </p:cBhvr>
                                      <p:tavLst>
                                        <p:tav tm="0">
                                          <p:val>
                                            <p:fltVal val="0"/>
                                          </p:val>
                                        </p:tav>
                                        <p:tav tm="100000">
                                          <p:val>
                                            <p:strVal val="#ppt_w"/>
                                          </p:val>
                                        </p:tav>
                                      </p:tavLst>
                                    </p:anim>
                                    <p:anim calcmode="lin" valueType="num">
                                      <p:cBhvr>
                                        <p:cTn id="13" dur="500" fill="hold"/>
                                        <p:tgtEl>
                                          <p:spTgt spid="10248"/>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0249"/>
                                        </p:tgtEl>
                                        <p:attrNameLst>
                                          <p:attrName>style.visibility</p:attrName>
                                        </p:attrNameLst>
                                      </p:cBhvr>
                                      <p:to>
                                        <p:strVal val="visible"/>
                                      </p:to>
                                    </p:set>
                                    <p:anim calcmode="lin" valueType="num">
                                      <p:cBhvr>
                                        <p:cTn id="17" dur="500" fill="hold"/>
                                        <p:tgtEl>
                                          <p:spTgt spid="10249"/>
                                        </p:tgtEl>
                                        <p:attrNameLst>
                                          <p:attrName>ppt_w</p:attrName>
                                        </p:attrNameLst>
                                      </p:cBhvr>
                                      <p:tavLst>
                                        <p:tav tm="0">
                                          <p:val>
                                            <p:fltVal val="0"/>
                                          </p:val>
                                        </p:tav>
                                        <p:tav tm="100000">
                                          <p:val>
                                            <p:strVal val="#ppt_w"/>
                                          </p:val>
                                        </p:tav>
                                      </p:tavLst>
                                    </p:anim>
                                    <p:anim calcmode="lin" valueType="num">
                                      <p:cBhvr>
                                        <p:cTn id="18" dur="500" fill="hold"/>
                                        <p:tgtEl>
                                          <p:spTgt spid="10249"/>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10250"/>
                                        </p:tgtEl>
                                        <p:attrNameLst>
                                          <p:attrName>style.visibility</p:attrName>
                                        </p:attrNameLst>
                                      </p:cBhvr>
                                      <p:to>
                                        <p:strVal val="visible"/>
                                      </p:to>
                                    </p:set>
                                    <p:anim calcmode="lin" valueType="num">
                                      <p:cBhvr>
                                        <p:cTn id="22" dur="500" fill="hold"/>
                                        <p:tgtEl>
                                          <p:spTgt spid="10250"/>
                                        </p:tgtEl>
                                        <p:attrNameLst>
                                          <p:attrName>ppt_w</p:attrName>
                                        </p:attrNameLst>
                                      </p:cBhvr>
                                      <p:tavLst>
                                        <p:tav tm="0">
                                          <p:val>
                                            <p:fltVal val="0"/>
                                          </p:val>
                                        </p:tav>
                                        <p:tav tm="100000">
                                          <p:val>
                                            <p:strVal val="#ppt_w"/>
                                          </p:val>
                                        </p:tav>
                                      </p:tavLst>
                                    </p:anim>
                                    <p:anim calcmode="lin" valueType="num">
                                      <p:cBhvr>
                                        <p:cTn id="23" dur="500" fill="hold"/>
                                        <p:tgtEl>
                                          <p:spTgt spid="102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10248" grpId="0"/>
      <p:bldP spid="10249" grpId="0"/>
      <p:bldP spid="102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980728"/>
            <a:ext cx="7772400" cy="868958"/>
          </a:xfrm>
        </p:spPr>
        <p:txBody>
          <a:bodyPr/>
          <a:lstStyle/>
          <a:p>
            <a:r>
              <a:rPr lang="sk-SK"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Napíš do ďalšej snímky, aké obyčaje sa zachovávajú počas sviatkov:</a:t>
            </a:r>
            <a:endParaRPr lang="sk-SK"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3" name="Obrázok 2" descr="22.gif"/>
          <p:cNvPicPr>
            <a:picLocks noChangeAspect="1"/>
          </p:cNvPicPr>
          <p:nvPr/>
        </p:nvPicPr>
        <p:blipFill>
          <a:blip r:embed="rId2" cstate="print"/>
          <a:stretch>
            <a:fillRect/>
          </a:stretch>
        </p:blipFill>
        <p:spPr>
          <a:xfrm>
            <a:off x="1043608" y="2636912"/>
            <a:ext cx="3168352" cy="3226594"/>
          </a:xfrm>
          <a:prstGeom prst="rect">
            <a:avLst/>
          </a:prstGeom>
        </p:spPr>
      </p:pic>
      <p:pic>
        <p:nvPicPr>
          <p:cNvPr id="4" name="Obrázok 3" descr="66.gif"/>
          <p:cNvPicPr>
            <a:picLocks noChangeAspect="1"/>
          </p:cNvPicPr>
          <p:nvPr/>
        </p:nvPicPr>
        <p:blipFill>
          <a:blip r:embed="rId3" cstate="print"/>
          <a:stretch>
            <a:fillRect/>
          </a:stretch>
        </p:blipFill>
        <p:spPr>
          <a:xfrm>
            <a:off x="4860032" y="2420888"/>
            <a:ext cx="3384376" cy="3384376"/>
          </a:xfrm>
          <a:prstGeom prst="rect">
            <a:avLst/>
          </a:prstGeom>
        </p:spPr>
      </p:pic>
      <p:sp>
        <p:nvSpPr>
          <p:cNvPr id="5" name="Ovál 4"/>
          <p:cNvSpPr/>
          <p:nvPr/>
        </p:nvSpPr>
        <p:spPr>
          <a:xfrm>
            <a:off x="1115616" y="1772816"/>
            <a:ext cx="324036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i="1" dirty="0" smtClean="0">
                <a:latin typeface="Arial" pitchFamily="34" charset="0"/>
                <a:cs typeface="Arial" pitchFamily="34" charset="0"/>
              </a:rPr>
              <a:t>Veľká noc</a:t>
            </a:r>
            <a:endParaRPr lang="sk-SK" sz="2800" b="1" i="1" dirty="0">
              <a:latin typeface="Arial" pitchFamily="34" charset="0"/>
              <a:cs typeface="Arial" pitchFamily="34" charset="0"/>
            </a:endParaRPr>
          </a:p>
        </p:txBody>
      </p:sp>
      <p:sp>
        <p:nvSpPr>
          <p:cNvPr id="6" name="Ovál 5"/>
          <p:cNvSpPr/>
          <p:nvPr/>
        </p:nvSpPr>
        <p:spPr>
          <a:xfrm>
            <a:off x="4860032" y="1772816"/>
            <a:ext cx="324036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i="1" dirty="0" smtClean="0">
                <a:latin typeface="Arial" pitchFamily="34" charset="0"/>
                <a:cs typeface="Arial" pitchFamily="34" charset="0"/>
              </a:rPr>
              <a:t>Vianoce</a:t>
            </a:r>
            <a:endParaRPr lang="sk-SK" sz="28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p:cNvSpPr/>
          <p:nvPr/>
        </p:nvSpPr>
        <p:spPr>
          <a:xfrm>
            <a:off x="899592" y="3501008"/>
            <a:ext cx="324036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i="1" dirty="0" smtClean="0">
                <a:latin typeface="Arial" pitchFamily="34" charset="0"/>
                <a:cs typeface="Arial" pitchFamily="34" charset="0"/>
              </a:rPr>
              <a:t>Vianoce</a:t>
            </a:r>
            <a:endParaRPr lang="sk-SK" sz="2800" b="1" i="1" dirty="0">
              <a:latin typeface="Arial" pitchFamily="34" charset="0"/>
              <a:cs typeface="Arial" pitchFamily="34" charset="0"/>
            </a:endParaRPr>
          </a:p>
        </p:txBody>
      </p:sp>
      <p:sp>
        <p:nvSpPr>
          <p:cNvPr id="5" name="BlokTextu 4"/>
          <p:cNvSpPr txBox="1"/>
          <p:nvPr/>
        </p:nvSpPr>
        <p:spPr>
          <a:xfrm>
            <a:off x="683568" y="1052736"/>
            <a:ext cx="7560840" cy="2246769"/>
          </a:xfrm>
          <a:prstGeom prst="rect">
            <a:avLst/>
          </a:prstGeom>
          <a:noFill/>
        </p:spPr>
        <p:txBody>
          <a:bodyPr wrap="square" rtlCol="0">
            <a:spAutoFit/>
          </a:bodyPr>
          <a:lstStyle/>
          <a:p>
            <a:r>
              <a:rPr lang="sk-SK" sz="2800" b="1" dirty="0" smtClean="0"/>
              <a:t>_____________________________________                                    ____________________________________________________________________________________________________________________________________________________</a:t>
            </a:r>
            <a:endParaRPr lang="sk-SK" sz="2800" b="1" dirty="0"/>
          </a:p>
        </p:txBody>
      </p:sp>
      <p:sp>
        <p:nvSpPr>
          <p:cNvPr id="3" name="Ovál 2"/>
          <p:cNvSpPr/>
          <p:nvPr/>
        </p:nvSpPr>
        <p:spPr>
          <a:xfrm>
            <a:off x="755576" y="908720"/>
            <a:ext cx="324036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i="1" dirty="0" smtClean="0">
                <a:latin typeface="Arial" pitchFamily="34" charset="0"/>
                <a:cs typeface="Arial" pitchFamily="34" charset="0"/>
              </a:rPr>
              <a:t>Veľká noc</a:t>
            </a:r>
            <a:endParaRPr lang="sk-SK" sz="2800" b="1" i="1" dirty="0">
              <a:latin typeface="Arial" pitchFamily="34" charset="0"/>
              <a:cs typeface="Arial" pitchFamily="34" charset="0"/>
            </a:endParaRPr>
          </a:p>
        </p:txBody>
      </p:sp>
      <p:sp>
        <p:nvSpPr>
          <p:cNvPr id="6" name="BlokTextu 5"/>
          <p:cNvSpPr txBox="1"/>
          <p:nvPr/>
        </p:nvSpPr>
        <p:spPr>
          <a:xfrm>
            <a:off x="827584" y="3645024"/>
            <a:ext cx="7560840" cy="2246769"/>
          </a:xfrm>
          <a:prstGeom prst="rect">
            <a:avLst/>
          </a:prstGeom>
          <a:noFill/>
        </p:spPr>
        <p:txBody>
          <a:bodyPr wrap="square" rtlCol="0">
            <a:spAutoFit/>
          </a:bodyPr>
          <a:lstStyle/>
          <a:p>
            <a:r>
              <a:rPr lang="sk-SK" sz="2800" b="1" dirty="0" smtClean="0"/>
              <a:t>_____________________________________                                    ____________________________________________________________________________________________________________________________________________________</a:t>
            </a:r>
            <a:endParaRPr lang="sk-SK"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5" name="Picture 5" descr="bull"/>
          <p:cNvPicPr>
            <a:picLocks noChangeAspect="1" noChangeArrowheads="1"/>
          </p:cNvPicPr>
          <p:nvPr/>
        </p:nvPicPr>
        <p:blipFill>
          <a:blip r:embed="rId2" cstate="print"/>
          <a:srcRect/>
          <a:stretch>
            <a:fillRect/>
          </a:stretch>
        </p:blipFill>
        <p:spPr bwMode="auto">
          <a:xfrm>
            <a:off x="251520" y="3140968"/>
            <a:ext cx="2954337" cy="2249487"/>
          </a:xfrm>
          <a:prstGeom prst="rect">
            <a:avLst/>
          </a:prstGeom>
          <a:noFill/>
          <a:ln w="9525">
            <a:noFill/>
            <a:miter lim="800000"/>
            <a:headEnd/>
            <a:tailEnd/>
          </a:ln>
        </p:spPr>
      </p:pic>
      <p:pic>
        <p:nvPicPr>
          <p:cNvPr id="13316" name="Picture 6" descr="buffalo"/>
          <p:cNvPicPr>
            <a:picLocks noChangeAspect="1" noChangeArrowheads="1"/>
          </p:cNvPicPr>
          <p:nvPr/>
        </p:nvPicPr>
        <p:blipFill>
          <a:blip r:embed="rId3" cstate="print"/>
          <a:srcRect/>
          <a:stretch>
            <a:fillRect/>
          </a:stretch>
        </p:blipFill>
        <p:spPr bwMode="auto">
          <a:xfrm>
            <a:off x="3779912" y="4149080"/>
            <a:ext cx="2461078" cy="1953717"/>
          </a:xfrm>
          <a:prstGeom prst="rect">
            <a:avLst/>
          </a:prstGeom>
          <a:noFill/>
          <a:ln w="9525">
            <a:noFill/>
            <a:miter lim="800000"/>
            <a:headEnd/>
            <a:tailEnd/>
          </a:ln>
        </p:spPr>
      </p:pic>
      <p:pic>
        <p:nvPicPr>
          <p:cNvPr id="13317" name="Picture 7" descr="kobyla3"/>
          <p:cNvPicPr>
            <a:picLocks noChangeAspect="1" noChangeArrowheads="1"/>
          </p:cNvPicPr>
          <p:nvPr/>
        </p:nvPicPr>
        <p:blipFill>
          <a:blip r:embed="rId4" cstate="print"/>
          <a:srcRect/>
          <a:stretch>
            <a:fillRect/>
          </a:stretch>
        </p:blipFill>
        <p:spPr bwMode="auto">
          <a:xfrm>
            <a:off x="6732240" y="2996952"/>
            <a:ext cx="1806242" cy="3031356"/>
          </a:xfrm>
          <a:prstGeom prst="rect">
            <a:avLst/>
          </a:prstGeom>
          <a:noFill/>
          <a:ln w="9525">
            <a:noFill/>
            <a:miter lim="800000"/>
            <a:headEnd/>
            <a:tailEnd/>
          </a:ln>
        </p:spPr>
      </p:pic>
      <p:sp>
        <p:nvSpPr>
          <p:cNvPr id="13318" name="AutoShape 8">
            <a:hlinkClick r:id="" action="ppaction://hlinkshowjump?jump=nextslide" highlightClick="1"/>
          </p:cNvPr>
          <p:cNvSpPr>
            <a:spLocks noChangeArrowheads="1"/>
          </p:cNvSpPr>
          <p:nvPr/>
        </p:nvSpPr>
        <p:spPr bwMode="auto">
          <a:xfrm>
            <a:off x="8215313" y="5786438"/>
            <a:ext cx="504825" cy="503237"/>
          </a:xfrm>
          <a:prstGeom prst="actionButtonForwardNext">
            <a:avLst/>
          </a:prstGeom>
          <a:solidFill>
            <a:schemeClr val="accent1"/>
          </a:solidFill>
          <a:ln w="9525">
            <a:noFill/>
            <a:miter lim="800000"/>
            <a:headEnd/>
            <a:tailEnd/>
          </a:ln>
        </p:spPr>
        <p:txBody>
          <a:bodyPr wrap="none" anchor="ctr"/>
          <a:lstStyle/>
          <a:p>
            <a:endParaRPr lang="sk-SK"/>
          </a:p>
        </p:txBody>
      </p:sp>
      <p:sp>
        <p:nvSpPr>
          <p:cNvPr id="11273" name="Rectangle 9"/>
          <p:cNvSpPr>
            <a:spLocks noChangeArrowheads="1"/>
          </p:cNvSpPr>
          <p:nvPr/>
        </p:nvSpPr>
        <p:spPr bwMode="auto">
          <a:xfrm>
            <a:off x="2915816" y="2852936"/>
            <a:ext cx="1624013" cy="701675"/>
          </a:xfrm>
          <a:prstGeom prst="rect">
            <a:avLst/>
          </a:prstGeom>
          <a:noFill/>
          <a:ln w="9525">
            <a:noFill/>
            <a:miter lim="800000"/>
            <a:headEnd/>
            <a:tailEnd/>
          </a:ln>
        </p:spPr>
        <p:txBody>
          <a:bodyPr wrap="none">
            <a:spAutoFit/>
          </a:bodyPr>
          <a:lstStyle/>
          <a:p>
            <a:r>
              <a:rPr lang="sk-SK" sz="4000" b="1" dirty="0"/>
              <a:t>b</a:t>
            </a:r>
            <a:r>
              <a:rPr lang="sk-SK" sz="4000" b="1" dirty="0">
                <a:solidFill>
                  <a:srgbClr val="CC0000"/>
                </a:solidFill>
              </a:rPr>
              <a:t>ý</a:t>
            </a:r>
            <a:r>
              <a:rPr lang="sk-SK" sz="4000" b="1" dirty="0"/>
              <a:t>ček</a:t>
            </a:r>
          </a:p>
        </p:txBody>
      </p:sp>
      <p:sp>
        <p:nvSpPr>
          <p:cNvPr id="11274" name="Rectangle 10"/>
          <p:cNvSpPr>
            <a:spLocks noChangeArrowheads="1"/>
          </p:cNvSpPr>
          <p:nvPr/>
        </p:nvSpPr>
        <p:spPr bwMode="auto">
          <a:xfrm>
            <a:off x="2915816" y="3429000"/>
            <a:ext cx="1200150" cy="701675"/>
          </a:xfrm>
          <a:prstGeom prst="rect">
            <a:avLst/>
          </a:prstGeom>
          <a:noFill/>
          <a:ln w="9525">
            <a:noFill/>
            <a:miter lim="800000"/>
            <a:headEnd/>
            <a:tailEnd/>
          </a:ln>
        </p:spPr>
        <p:txBody>
          <a:bodyPr wrap="none">
            <a:spAutoFit/>
          </a:bodyPr>
          <a:lstStyle/>
          <a:p>
            <a:r>
              <a:rPr lang="sk-SK" sz="4000" b="1" dirty="0"/>
              <a:t>b</a:t>
            </a:r>
            <a:r>
              <a:rPr lang="sk-SK" sz="4000" b="1" dirty="0">
                <a:solidFill>
                  <a:srgbClr val="CC0000"/>
                </a:solidFill>
              </a:rPr>
              <a:t>ý</a:t>
            </a:r>
            <a:r>
              <a:rPr lang="sk-SK" sz="4000" b="1" dirty="0"/>
              <a:t>čí</a:t>
            </a:r>
          </a:p>
        </p:txBody>
      </p:sp>
      <p:sp>
        <p:nvSpPr>
          <p:cNvPr id="11275" name="Rectangle 11"/>
          <p:cNvSpPr>
            <a:spLocks noChangeArrowheads="1"/>
          </p:cNvSpPr>
          <p:nvPr/>
        </p:nvSpPr>
        <p:spPr bwMode="auto">
          <a:xfrm>
            <a:off x="1979712" y="5301208"/>
            <a:ext cx="1651000" cy="701675"/>
          </a:xfrm>
          <a:prstGeom prst="rect">
            <a:avLst/>
          </a:prstGeom>
          <a:noFill/>
          <a:ln w="9525">
            <a:noFill/>
            <a:miter lim="800000"/>
            <a:headEnd/>
            <a:tailEnd/>
          </a:ln>
        </p:spPr>
        <p:txBody>
          <a:bodyPr wrap="none">
            <a:spAutoFit/>
          </a:bodyPr>
          <a:lstStyle/>
          <a:p>
            <a:r>
              <a:rPr lang="sk-SK" sz="4000" b="1" dirty="0"/>
              <a:t>b</a:t>
            </a:r>
            <a:r>
              <a:rPr lang="sk-SK" sz="4000" b="1" dirty="0">
                <a:solidFill>
                  <a:srgbClr val="CC0000"/>
                </a:solidFill>
              </a:rPr>
              <a:t>y</a:t>
            </a:r>
            <a:r>
              <a:rPr lang="sk-SK" sz="4000" b="1" dirty="0"/>
              <a:t>volí</a:t>
            </a:r>
          </a:p>
        </p:txBody>
      </p:sp>
      <p:sp>
        <p:nvSpPr>
          <p:cNvPr id="11276" name="Rectangle 12"/>
          <p:cNvSpPr>
            <a:spLocks noChangeArrowheads="1"/>
          </p:cNvSpPr>
          <p:nvPr/>
        </p:nvSpPr>
        <p:spPr bwMode="auto">
          <a:xfrm>
            <a:off x="5652120" y="2060848"/>
            <a:ext cx="1651000" cy="701675"/>
          </a:xfrm>
          <a:prstGeom prst="rect">
            <a:avLst/>
          </a:prstGeom>
          <a:noFill/>
          <a:ln w="9525">
            <a:noFill/>
            <a:miter lim="800000"/>
            <a:headEnd/>
            <a:tailEnd/>
          </a:ln>
        </p:spPr>
        <p:txBody>
          <a:bodyPr wrap="none">
            <a:spAutoFit/>
          </a:bodyPr>
          <a:lstStyle/>
          <a:p>
            <a:r>
              <a:rPr lang="sk-SK" sz="4000" b="1" dirty="0"/>
              <a:t>kob</a:t>
            </a:r>
            <a:r>
              <a:rPr lang="sk-SK" sz="4000" b="1" dirty="0">
                <a:solidFill>
                  <a:srgbClr val="CC0000"/>
                </a:solidFill>
              </a:rPr>
              <a:t>y</a:t>
            </a:r>
            <a:r>
              <a:rPr lang="sk-SK" sz="4000" b="1" dirty="0"/>
              <a:t>lí</a:t>
            </a:r>
          </a:p>
        </p:txBody>
      </p:sp>
      <p:sp>
        <p:nvSpPr>
          <p:cNvPr id="11277" name="Rectangle 13"/>
          <p:cNvSpPr>
            <a:spLocks noChangeArrowheads="1"/>
          </p:cNvSpPr>
          <p:nvPr/>
        </p:nvSpPr>
        <p:spPr bwMode="auto">
          <a:xfrm>
            <a:off x="5652120" y="2708920"/>
            <a:ext cx="2074863" cy="701675"/>
          </a:xfrm>
          <a:prstGeom prst="rect">
            <a:avLst/>
          </a:prstGeom>
          <a:noFill/>
          <a:ln w="9525">
            <a:noFill/>
            <a:miter lim="800000"/>
            <a:headEnd/>
            <a:tailEnd/>
          </a:ln>
        </p:spPr>
        <p:txBody>
          <a:bodyPr wrap="none">
            <a:spAutoFit/>
          </a:bodyPr>
          <a:lstStyle/>
          <a:p>
            <a:r>
              <a:rPr lang="sk-SK" sz="4000" b="1" dirty="0"/>
              <a:t>kob</a:t>
            </a:r>
            <a:r>
              <a:rPr lang="sk-SK" sz="4000" b="1" dirty="0">
                <a:solidFill>
                  <a:srgbClr val="CC0000"/>
                </a:solidFill>
              </a:rPr>
              <a:t>y</a:t>
            </a:r>
            <a:r>
              <a:rPr lang="sk-SK" sz="4000" b="1" dirty="0"/>
              <a:t>lka</a:t>
            </a:r>
          </a:p>
        </p:txBody>
      </p:sp>
      <p:sp>
        <p:nvSpPr>
          <p:cNvPr id="12" name="Tlačidlo akcie: Domov 11">
            <a:hlinkClick r:id="rId5" action="ppaction://hlinksldjump" highlightClick="1"/>
          </p:cNvPr>
          <p:cNvSpPr/>
          <p:nvPr/>
        </p:nvSpPr>
        <p:spPr>
          <a:xfrm>
            <a:off x="7812360" y="260648"/>
            <a:ext cx="1008112" cy="8640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3" name="BlokTextu 12"/>
          <p:cNvSpPr txBox="1"/>
          <p:nvPr/>
        </p:nvSpPr>
        <p:spPr>
          <a:xfrm>
            <a:off x="755576" y="836712"/>
            <a:ext cx="7416824" cy="1754326"/>
          </a:xfrm>
          <a:prstGeom prst="rect">
            <a:avLst/>
          </a:prstGeom>
          <a:noFill/>
        </p:spPr>
        <p:txBody>
          <a:bodyPr wrap="square" rtlCol="0">
            <a:spAutoFit/>
          </a:bodyPr>
          <a:lstStyle/>
          <a:p>
            <a:r>
              <a:rPr lang="sk-SK" sz="5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rPr>
              <a:t>DOBYTOK, KOBYLA, BÝK, BYVOL </a:t>
            </a:r>
            <a:endParaRPr lang="sk-SK" sz="5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73"/>
                                        </p:tgtEl>
                                        <p:attrNameLst>
                                          <p:attrName>style.visibility</p:attrName>
                                        </p:attrNameLst>
                                      </p:cBhvr>
                                      <p:to>
                                        <p:strVal val="visible"/>
                                      </p:to>
                                    </p:set>
                                    <p:anim calcmode="lin" valueType="num">
                                      <p:cBhvr>
                                        <p:cTn id="7" dur="500" fill="hold"/>
                                        <p:tgtEl>
                                          <p:spTgt spid="11273"/>
                                        </p:tgtEl>
                                        <p:attrNameLst>
                                          <p:attrName>ppt_w</p:attrName>
                                        </p:attrNameLst>
                                      </p:cBhvr>
                                      <p:tavLst>
                                        <p:tav tm="0">
                                          <p:val>
                                            <p:fltVal val="0"/>
                                          </p:val>
                                        </p:tav>
                                        <p:tav tm="100000">
                                          <p:val>
                                            <p:strVal val="#ppt_w"/>
                                          </p:val>
                                        </p:tav>
                                      </p:tavLst>
                                    </p:anim>
                                    <p:anim calcmode="lin" valueType="num">
                                      <p:cBhvr>
                                        <p:cTn id="8" dur="500" fill="hold"/>
                                        <p:tgtEl>
                                          <p:spTgt spid="11273"/>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1274"/>
                                        </p:tgtEl>
                                        <p:attrNameLst>
                                          <p:attrName>style.visibility</p:attrName>
                                        </p:attrNameLst>
                                      </p:cBhvr>
                                      <p:to>
                                        <p:strVal val="visible"/>
                                      </p:to>
                                    </p:set>
                                    <p:anim calcmode="lin" valueType="num">
                                      <p:cBhvr>
                                        <p:cTn id="11" dur="500" fill="hold"/>
                                        <p:tgtEl>
                                          <p:spTgt spid="11274"/>
                                        </p:tgtEl>
                                        <p:attrNameLst>
                                          <p:attrName>ppt_w</p:attrName>
                                        </p:attrNameLst>
                                      </p:cBhvr>
                                      <p:tavLst>
                                        <p:tav tm="0">
                                          <p:val>
                                            <p:fltVal val="0"/>
                                          </p:val>
                                        </p:tav>
                                        <p:tav tm="100000">
                                          <p:val>
                                            <p:strVal val="#ppt_w"/>
                                          </p:val>
                                        </p:tav>
                                      </p:tavLst>
                                    </p:anim>
                                    <p:anim calcmode="lin" valueType="num">
                                      <p:cBhvr>
                                        <p:cTn id="12" dur="500" fill="hold"/>
                                        <p:tgtEl>
                                          <p:spTgt spid="11274"/>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11275"/>
                                        </p:tgtEl>
                                        <p:attrNameLst>
                                          <p:attrName>style.visibility</p:attrName>
                                        </p:attrNameLst>
                                      </p:cBhvr>
                                      <p:to>
                                        <p:strVal val="visible"/>
                                      </p:to>
                                    </p:set>
                                    <p:anim calcmode="lin" valueType="num">
                                      <p:cBhvr>
                                        <p:cTn id="16" dur="500" fill="hold"/>
                                        <p:tgtEl>
                                          <p:spTgt spid="11275"/>
                                        </p:tgtEl>
                                        <p:attrNameLst>
                                          <p:attrName>ppt_w</p:attrName>
                                        </p:attrNameLst>
                                      </p:cBhvr>
                                      <p:tavLst>
                                        <p:tav tm="0">
                                          <p:val>
                                            <p:fltVal val="0"/>
                                          </p:val>
                                        </p:tav>
                                        <p:tav tm="100000">
                                          <p:val>
                                            <p:strVal val="#ppt_w"/>
                                          </p:val>
                                        </p:tav>
                                      </p:tavLst>
                                    </p:anim>
                                    <p:anim calcmode="lin" valueType="num">
                                      <p:cBhvr>
                                        <p:cTn id="17" dur="500" fill="hold"/>
                                        <p:tgtEl>
                                          <p:spTgt spid="11275"/>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23" presetClass="entr" presetSubtype="16" fill="hold" grpId="0" nodeType="afterEffect">
                                  <p:stCondLst>
                                    <p:cond delay="0"/>
                                  </p:stCondLst>
                                  <p:childTnLst>
                                    <p:set>
                                      <p:cBhvr>
                                        <p:cTn id="20" dur="1" fill="hold">
                                          <p:stCondLst>
                                            <p:cond delay="0"/>
                                          </p:stCondLst>
                                        </p:cTn>
                                        <p:tgtEl>
                                          <p:spTgt spid="11276"/>
                                        </p:tgtEl>
                                        <p:attrNameLst>
                                          <p:attrName>style.visibility</p:attrName>
                                        </p:attrNameLst>
                                      </p:cBhvr>
                                      <p:to>
                                        <p:strVal val="visible"/>
                                      </p:to>
                                    </p:set>
                                    <p:anim calcmode="lin" valueType="num">
                                      <p:cBhvr>
                                        <p:cTn id="21" dur="500" fill="hold"/>
                                        <p:tgtEl>
                                          <p:spTgt spid="11276"/>
                                        </p:tgtEl>
                                        <p:attrNameLst>
                                          <p:attrName>ppt_w</p:attrName>
                                        </p:attrNameLst>
                                      </p:cBhvr>
                                      <p:tavLst>
                                        <p:tav tm="0">
                                          <p:val>
                                            <p:fltVal val="0"/>
                                          </p:val>
                                        </p:tav>
                                        <p:tav tm="100000">
                                          <p:val>
                                            <p:strVal val="#ppt_w"/>
                                          </p:val>
                                        </p:tav>
                                      </p:tavLst>
                                    </p:anim>
                                    <p:anim calcmode="lin" valueType="num">
                                      <p:cBhvr>
                                        <p:cTn id="22" dur="500" fill="hold"/>
                                        <p:tgtEl>
                                          <p:spTgt spid="11276"/>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1277"/>
                                        </p:tgtEl>
                                        <p:attrNameLst>
                                          <p:attrName>style.visibility</p:attrName>
                                        </p:attrNameLst>
                                      </p:cBhvr>
                                      <p:to>
                                        <p:strVal val="visible"/>
                                      </p:to>
                                    </p:set>
                                    <p:anim calcmode="lin" valueType="num">
                                      <p:cBhvr>
                                        <p:cTn id="25" dur="500" fill="hold"/>
                                        <p:tgtEl>
                                          <p:spTgt spid="11277"/>
                                        </p:tgtEl>
                                        <p:attrNameLst>
                                          <p:attrName>ppt_w</p:attrName>
                                        </p:attrNameLst>
                                      </p:cBhvr>
                                      <p:tavLst>
                                        <p:tav tm="0">
                                          <p:val>
                                            <p:fltVal val="0"/>
                                          </p:val>
                                        </p:tav>
                                        <p:tav tm="100000">
                                          <p:val>
                                            <p:strVal val="#ppt_w"/>
                                          </p:val>
                                        </p:tav>
                                      </p:tavLst>
                                    </p:anim>
                                    <p:anim calcmode="lin" valueType="num">
                                      <p:cBhvr>
                                        <p:cTn id="26" dur="500" fill="hold"/>
                                        <p:tgtEl>
                                          <p:spTgt spid="112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4" grpId="0"/>
      <p:bldP spid="11275" grpId="0"/>
      <p:bldP spid="11276" grpId="0"/>
      <p:bldP spid="1127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Významy slova kobylka:</a:t>
            </a:r>
            <a:endParaRPr lang="sk-SK"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1026" name="AutoShape 2" descr="data:image/jpg;base64,/9j/4AAQSkZJRgABAQAAAQABAAD/2wCEAAkGBhQSERQUEhQVFRUUFxcXFBQXFRUXFxQUFBcVFRQUFxcXHCYfFxokHBcUHy8gJCcpLCwsFx4xNTAqNSYrLCkBCQoKDgwOGg8PGikcHBwpKSkpKSksKSksKSwpKSksKSksLCktKSksLCwsKSkpLCwsLCwpKSkpKSwsLCksKSwqKf/AABEIALEBHQMBIgACEQEDEQH/xAAbAAACAwEBAQAAAAAAAAAAAAADBAACBQEGB//EAEAQAAEEAAQCBgUJBwQDAAAAAAEAAgMRBBIhMQVBBhMiUWGRQnGBsdEUMlJTkqGiwfAVFiNiguHxM0Ny03ODwv/EABkBAAMBAQEAAAAAAAAAAAAAAAABAgMEBf/EACgRAAICAQQCAgEEAwAAAAAAAAABAhEDEhMhMQRBUWFxBRQykYGh8P/aAAwDAQACEQMRAD8ARgCcjCSw60IAvORzehqONG6pdgajlqliM+SFGweG1RXRp7BQKolUanDoKCJjpaCJEKCyeK4pWyUYfE8RqlmuS2IntyIxy5Mg5hXOVFxxVA9ZxfJEXTDMYmKS7ZaXXTrrTN3Pg7I5JySq8sqQmm1VGDdjrJEbdI4c2tGBiQmcECsIUy1i4Ss5SEciiRXaBVa9R5WXYUJYkrIxRWzONFjYx6pJIozzum8NEhQxXqU20qW7AOHUlp51yWekhLKqjAESWZVY9LvfqiQhOUaRQ616q+RUtLzSLGiSs0iHGVRxRGLojGkMI46JKZ2qcfslZGaq4oTPXRhOwpElN4VyhM1o1MOmwEthwm2hUSuzjI9Vp4OJKQMWlhwrQ2y+IkoLyfGsXut7i2JDWkkgDvJoLxXGpypkxJCMc1lPRSLFY/VaOHesZhNjrihErtobnLH2ZFsysXpcvU6xdMGMkr0DqrKZZFaajwy0sYPDQLQiYpFCikUFnKRJSSWkqZlJ3Wgk0oqwHI3q5kSDZlyTE6JdDLYudZEpsq2IxSA2XmobsA5dSG+VULkCV60hEZySW0GRytS4Wrq6QyjGI7dFQLheuWbtgEc9Kvda7JIhgojECFWaVUBEDFsMhKoQiOaqkJks9DntPYRZ8A1WthWLJG7NPD7JsFLQo7N1VmbY9hmpyQuDbaASOXf7e9L4ZqaeaCtBdmHjp2TMc0jcFr2HQi9wR+a8aGOa/qZTdf6T/psHon+YCl6/iuFDjmByvGzh7iOY/WuywcXh2zDI/syN1aRVtcNQ5p/LuTpHVCHBly4SleHRMRPLxleKkbo4cjt2m67G+8qnVLGcTDJGgjSqPKsqEWudo5gKPBEiw4VPwYal0QRVlIMOmxHSu1tIMkqJSEXLlRxQesVg5QmANzUJ7E2GKskasDOekMVMVpTtWZiGhZtAZ7yVZj1SQ6qoKSXI0HMiGqZlaNdMEMIGqFiKGqki1l0FgJEu56vM9LZlzabYFnuUAVcpR447WlUMtCxMxwq0EKdhjSCxf5KqHCrUZGuOhRZNkgbqtXDFZ0S0MOVB0M04ymsONUnEtHCsQjFmhANFXEyq40Cy8diqWw49i+LlSM0eb4+R/IeQ5gIUuKsq7HJajt1pIUx/Dy7+Iz/UZsb3HNj69Ek71QNbIEEgkbYBBBpzSNWuG7Stdm4PMJPHcOLnCSHSRo7TLIbI3XNXIECiO6q1G2MpHNJ3wJuiR4MMj4MNkaHN2IvxGtURuDpsfDvTsUCSic74BxYZHyUi0AlMRKqboQOeZKucpI9BL1hJ2IJmRYylA9FjkVxQ0PMKpKV1j9EvPKtBi2JkWRipE5iZVkzv1SYwTiqFysUN5TihnQUxCEtGE3EF0pDD2lp3oxKA9lpTZIhLIrwR2rOwtlPYfCgLJDKMwyPHh05HEFbq0NisAxiOxUIUBUWTYwCrJdsiLnSbAtEU/hys6JaEDkM3bNXDLWwrVk4IWtvDNVRRmws5oLzfFX7r0OKOi83xRVOVIZkxHVOxvSzWIrAsbK1McjNppkaWgYnowrohsz8ZhCx3WxgZqp7aH8QaW+8wAkNCxVEAkUeyeT8YZG5gfbc4GU5c2p011GWjprqtKR6zcHhw/OJXXHZDoy0ElzC8Ahx1bo6wRXPXULKUljr4C1Lhix4nI8F0TDIxhqUhuV41OrWFwJGXXWjdjlaLhGfKI+shIeyyDu1zXDdrmn5p2589LSHSbASws6zCBwZI3MTZzNkaS7LZdZHie/uBQei/RyZ7Hz9bkeXZqaXA6XZsdnme8WTtVFTUMuPVjlT+zq28bxqSGp43A6gj2FLPkWo/H4mMmN3Vl+Vwb1rMwLmscQ0ua5pe51Fo1NFw171MJjJXuyyYNrnWdY3OYKDnxk1JnqntIq+Y9uMJZEraT/DOaUEhIPTUBVG8Qw7quHExZtndmVp7IdVNym6IOyPBiMKT2Z6G3bY9hB2oh7Qtt/5i1/30Gl+gxelMRItKfh2U0XAew+5Ky4EH0/IH4Ktd+n/R0R8PPJWoMwsVKs5zl6HE9H83zZG2eTtL9VpR/Rafk2/aFLyxXbr8mEscoOpKjHLkNxTOL4dJGSHsIrvS4Yt4tEl4k2wLmFwTjsCVtYbgx9LRa60ilFvozGQFNR8OJFnQLSMbGbalAnZI7+ULJyk30dEPHdrXwKnAUL5LjYkQynZdtNMjydKdRIGq1KudXYps5ab6BuYqZUyQqEIAA5i4EctQnsRQEa+k5hpLKyTJqtLA7pM3Z6TADZbuHGixuHNWyDQWkTMBjHrzWOfZWzxCfQrzsslkrKYHExAxCiYm4kJUKxiJtIrpKQDJSSxWOpTKaJbGMRi6Wa3GnO5odlEg17raPDnQFeISWIxlrNlxlOB8VhOOtCo91w3iFCvEai9fzIuiBW9+COGdXLnaSA67sc9nOFEa6bHn4XXj4Me46gk0NHHYVqCNbcPCu8dy2oOKy5eyGy5Qc5awtczLqczH29wLiaoXzIboF5c8GRXKP9GitI9NO6PqQ+SrjBcGU0ioXNcGjU22gR5e1KXgrOuk+YXMc92rRfakJPqNl10PRF815zjPH82HkzE9Z1T8rWnMRmBbdC729hIvmtjg3GYpwHZXETbuoaFhcAXBxIZZLjQLtR4gLWKzRxakqpjnHVHkawEDjHCXStdowi77MZosPzaBDcp35HXRdPRts+YFzS0EuoaOp7yWi+djTw9YRWdW5gOaNoygZ3SsIYwCi7MTpQ0y0duXLSwM8EkLxC6wXaSscSC4EbOdVi+QOWu4kgVDPllbfCRnGOnnoxeJ8Cpmjiw1bmtJyhx+aNaoVsaA08CkoMCGguzitgDuSLtpBOhGnmFq8QmzBsmcs0JIJynK0uMgs7Zaob3k0U6xrhbQMuuuhbsaBBI+7yG41Xm5k05RtP8Awenh/UfIgqlyjzmMLWjtOu6og+ytdL8N1rnB9U3rA9zAAC5103+bXY1r/lZeO4xE6bJhYGzz1pTWkNrWyToOVusDxSvGMPiXRdZLOBkylrWZsjCaBGYkdoXu3MD3rozVlq1xZPlZv3DXCj+D0PEMHJYBAcT9Ib1YIv2JN3CoXNJdEGOB1I58kfBY174MOXvYyo2VyIAaKcTep28UKfFxNLi+cO127W259p15nbnazXjZteqK4+3RzLFkcugeGwzToyr8dEtLh5HEhxoeGvkqt4xA12pdIT/SBqdqNaUd7vRJYzjkXaGV4LRY1Y3TwIbqcvO/UuvFDNFVJo7sWPPFUkNuZl+Y0k95/ugTYaQ6uoD1j8kk3jZIBay2VrncSWcrBcaPfprukn8dsgBwcdQRGwURy7T6AO+y2pv2D8bLLt0ajcKKsvZXrsqsjohfac6vosc73ClmMbLIOyzw7VyED1nKz3o4wIr+NNf8hcXCv+DBQ80tK+TJ+Pij/KV/gKOMwt0DHSP+jXvykldw3EmEAuzEn0QwADwLj3I0QjGjGSOHgGxtP32pNw1rqpmSr9LMTfedghUuioZcWNccf7AwvcQbAAs5dbscl0lOdRQockN0KTdnnzlrk5CvWLvWK7oVQxITIANYtHAR6pGNa/Do0kbPg9Dw1ienloJbBtoKmNmWpBlcVxSy2uRMc+yl2LlnNJg2ORuR+tpKsKrLIotyM+yYnFrJxGKXcXiFkTz6q4w+SlEYlnScr0J09rlrRopj/DOI9W4DyPdfI+C0sW+YgyxuzSVeSw3NlAbli03A5O+cXaVsVMCyKJrHyszZroE6UFbFcXbI4VGxg2JbYJb4kb6BZ99pNDjxyy3R3FvxD5p3ROZJE0tEhu3Pk/hiMktIadyedNdRCL0d4OYbdiXGGM5i0ABxzE0aa4UBVnUHYChdh5mJ6iIxODXvdKHsBJIDaIa59/7Zc5763JJOtlX4tgi/q5ZHF4cKq+yJG2HdkUCDdjfRa+tMOEb2qM/pGyFrhBCwNjF3s8kanOH0CM2bazsa3TXDekZg7IcRQDjoHbG6a0mr2JJvTZZ2L4W4nNG+j469yRmwUgdeQHW7a7K7/PjSmUdTWrlIxk1Lj0ewj43AYQ7EOD3ut5ZmvqnOa76HZJNWbFtzFo0BvA43xwygC8sbdGRN0By65C7cabE3awMUw3fVEerQa6HRuiSfjKGUg1zadqRtapanya49KPb8H46Qw5WMYGNNMGmluJcCdXOpxGtlTDcec6VshogH5p1sc6aQQe/xXz88Rc2w0kDzr1E8t05heKyEdkG6HzXAf45J/t5rlHoYJ4k3fs9ZxsFsz2tLsmhZ/wASNBdDY3r4LNGIAvajuHO53enPuP6pNYyQ4nCMfs+Hsvt2mQ33Ub0B9pXlX4sCq1N9ptVQvTU2nCEnx8Hbj8zHCFS7RsvxrQKBLquqFCuep5exDbjH+iA0jXNua9btK9Q5rJbipNdNxW1kDwJ25LgMh3zGu/XlVeqlosaXs5sn6i3/ABRtNwWf58luvYV3XeY6V6gtnC4RjKoAHSie0fEmzWvgAvHtdJdpmDHyA2XUR36qZqTXDOGeeU+2e066Np7Xby95sX6tuSZix0LuWU9w3K+fjFOv5xNrb4dxRrRrusnFx5btmVxrk9F8oBOgIRGvWXHxUHYEop4meTVm81HNLlmna4VlHHSFUPWHmjeb6QqNR7mjmEu/Es70icM4qHh5Rrm/QGw3gbhzWlhMEW7oY4g0fT+y0f8A0rjiLO93k38nLpbgvZblZsRvFJLG33JJ3FgNrP69ar+2L9H71nLNj+SRF8Tr2K7HCmn8TPJo9qocc48h5BctwvuyWipFJDFzeKedO4/2pdc29wD6wFos0V0iuDy80hcabZPcNT5BKTYCW6MUntjePeF7aPNyseAJA8tl1zDyPmjffwOzxkPR6c+hX/JzG+8oo6OzXqGjxztI+4kr1hb9I6nkhYktYLe9rR4uaL08VLyTfSE+TIx3B3PbG1pb2G0bve9a022Uw/DBhy0uLXzPGaNtHKxutyuHP+Ucz7L1YuIYdkbpnOzsZ6LTRe8VTBfI3qdqHivMDpRGHlzmuLju4HkC7K1ocQaAOUa7KowyNFpcWzQxuKdkDQ0E5s73kkukfVFzvv02HJIfLJNhX69apN0tjJ/0yR/SPcT5oZ6Vx8oB7SCtVHKJ2ys+OnGzh7GhIuxmId6Tj6hfuCeb0lv/AGwPU0H3pkcfaRVyj1ZRr6grSyLtB0YRwuJd6Mp8crh7wrfsHEH0fNzR7ytj9rxncTnv/iht/gKo7GYf6rEH14hv/StU5fBSaMV/BJB84s+2PyR+D4BzZCAGkuoc9NdaTnX4cO0gky/+cF168+rDfu5Jn9q4dujMPJ63YjU/ZjA/z5WnMtTroLwCB0E72vt8cltII3B0yk3TRRIJOg0uhqs/E9FS2R7WtrK4j5w5HTUb6V5pw9IowzK2Ag69oy5t9Sfm6n9UmOK8eLCwtAJLBmBB0c0ltZrGc00AuFWWnRS1LVa9g5N20IM6Ny9zR/USjt6Kyc3geoLkfSmTfI3ydXt7V/ejfvbJ9VF5Tf8Acp0sybZxvRC93lHj6IR8yShN6XSfVRe1sv5Srh6VSn/bi+xIPdIjTIVs0I+jEQ5JqPg0bdmhYw6VzfVxfYf7y+z7VX95sQdurH/pZ+YKW2yeTedhANghOhWI/juIduWjxEbB7moIx0/1jj6/8I2voKPQ5aVg5efj4liGmxK4H9d4UONmO8rvZp+SNthR6G1C9eddi5/rXff8FU4ubnK7zPwVbbCj1jcP3kIgiHglA8o0UJK4FC+gsKGNVwy9gSmIMKnGx0to+PfYCHyc/Rr1lDfbeQT8r6WVi5lpsRRQDEcRcNgPP+yTl41JyDB7T+VIGKlSZep0RChqTiU52cB6gPzCWlmndvIftV7l0K4aqSroekzpcG87kn+on3oWH4Zbj1ruqYBZcAHE66ACxqVtNjVHRqtVDSUezH4pI6QtDWZI2DLGwdqgTZc53puO5J8AKAAWecE7uPkt97ESGLVRutBKds8ycA/6LvJc+TOHI+S95h40V0N8lqszFqPARsRQ79aL10+FHcPJIuwovYeSrd+gsxbHI+5WH61HwW03CN+iPIIzcEz6LfIJ7n0Bgez3fBcPs8x8Fq4fhjjI7O1uXlR+9N/saPuPmU9xg+DBjjBcAaAPMkUAATeg125IuLxDXGhZawBjCRlJa30iPRuyfatocCj8fNd/duM83eY+CNfPQKSqjzjHDuHmPgitkA5Dz/st8dFYz6Tvw/BEHRBh2c7yajd+hWed64d2nr9ncrOm7q+0t49DByf+EfFVPQo8pB9k/FLe+hGF1o5AeY+Cgn8B9ofBbX7lP+sZ5OVT0Kk+mz8XwRvIDIdifAebfgqmbvA/CPyWv+5Uv0mH2n4IbuiEwPoH+r+yN1AZ3ys933t+C4MWe78Q+CdPRSf6I+0FQ9FZ/ofib8UbqHwLOxnhfjmHwVRivD8Q+CYPRmf6v8TPiqv6OT/VH7TU91CPZYWC1pw4ZDwcSfGizjFAcDQFR7l1zkrPLS2SoYHEyrJxEiNicQs50lrCchgpmpRzFoEILo1kmAGONNxsXIokxHErTNkUEa46BOsiV3RIYOjHfh1aGJaD4kNseqzaMJIvC1HVWhQlUkSgMwSEjU/IUjMVoWUa5MRuSDpl1mKTSGa0ZtFDEjDKn4X2kxNFgxEYxXAV2hKzMtG1MMagtRQUgCUuhDzKByQBAVCVUuVcyKEXLlQlctS06AlqEqtqpcihnXFUJVXPVM6dAaWHCM5yEzZdtbRRZx7lnYuROyuWVjXJTlRVGXiptUKNdnahRuXPdiH42onUKkDk40JCBNiRA1WpQlItMs1R6GXrjnp2OyOKrSlqWkZssUF70Rz0rI5apCOSypCeVGmckZnK6HRRzlVjVAixlT0Mawz1pQyLKYUxHKU+xWbEcyOx6x450wzEKaJo1QVYOWe3FIrcQlQqG8ymZK/KQoMQmIbzKEoDZVfOEAXLlXOqGQKhlCACFyqSqdaFQ4gIsC65SC/FhDONCBm+uN5qKLoRoCl2WTit/wBeCii5shXozsQk+f68VFFCJNGD8/zT8aiiYHVQqKKGME5QqKIQMgUb+vNRRUQzjv19yWeootoghTEJJ6ii0KBuV41FFmwGo0YKKJIk6ERq4omgDDkiBRRMCIkaiiTJDNV1FEgKKjlFEAir0CRRRAC0u6FKuKIY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028" name="Picture 4" descr="http://svetpohladnic.sk/pohladnice/obrazky/zelena-kobylka-fik003.jpg"/>
          <p:cNvPicPr>
            <a:picLocks noChangeAspect="1" noChangeArrowheads="1"/>
          </p:cNvPicPr>
          <p:nvPr/>
        </p:nvPicPr>
        <p:blipFill>
          <a:blip r:embed="rId2" cstate="print"/>
          <a:srcRect/>
          <a:stretch>
            <a:fillRect/>
          </a:stretch>
        </p:blipFill>
        <p:spPr bwMode="auto">
          <a:xfrm>
            <a:off x="1043608" y="1556792"/>
            <a:ext cx="3251974" cy="201622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32" name="Picture 8" descr="http://www.musiccenter.sk/pictures/agitara004.gif"/>
          <p:cNvPicPr>
            <a:picLocks noChangeAspect="1" noChangeArrowheads="1"/>
          </p:cNvPicPr>
          <p:nvPr/>
        </p:nvPicPr>
        <p:blipFill>
          <a:blip r:embed="rId3" cstate="print"/>
          <a:srcRect/>
          <a:stretch>
            <a:fillRect/>
          </a:stretch>
        </p:blipFill>
        <p:spPr bwMode="auto">
          <a:xfrm>
            <a:off x="1547664" y="3789040"/>
            <a:ext cx="3842792" cy="2305676"/>
          </a:xfrm>
          <a:prstGeom prst="rect">
            <a:avLst/>
          </a:prstGeom>
          <a:ln>
            <a:noFill/>
          </a:ln>
          <a:effectLst>
            <a:softEdge rad="112500"/>
          </a:effectLst>
        </p:spPr>
      </p:pic>
      <p:pic>
        <p:nvPicPr>
          <p:cNvPr id="1030" name="Picture 6" descr="http://slovenskainzercia.sk/x-sk/inz/1157/1157231-chladnokrvna-kobylka-1.jpg"/>
          <p:cNvPicPr>
            <a:picLocks noChangeAspect="1" noChangeArrowheads="1"/>
          </p:cNvPicPr>
          <p:nvPr/>
        </p:nvPicPr>
        <p:blipFill>
          <a:blip r:embed="rId4" cstate="print"/>
          <a:srcRect/>
          <a:stretch>
            <a:fillRect/>
          </a:stretch>
        </p:blipFill>
        <p:spPr bwMode="auto">
          <a:xfrm>
            <a:off x="5508104" y="1916832"/>
            <a:ext cx="2530356" cy="345638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Šípka vpravo so zárezom 6"/>
          <p:cNvSpPr/>
          <p:nvPr/>
        </p:nvSpPr>
        <p:spPr>
          <a:xfrm rot="2611772">
            <a:off x="752441" y="4361708"/>
            <a:ext cx="1625929" cy="430954"/>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764704"/>
            <a:ext cx="7772400" cy="1143000"/>
          </a:xfrm>
        </p:spPr>
        <p:txBody>
          <a:bodyPr/>
          <a:lstStyle/>
          <a:p>
            <a:r>
              <a:rPr lang="sk-SK"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Doplň y/ý do vybraných slov a prepíš vety do zošita:</a:t>
            </a:r>
            <a:endParaRPr lang="sk-SK"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 name="BlokTextu 2"/>
          <p:cNvSpPr txBox="1"/>
          <p:nvPr/>
        </p:nvSpPr>
        <p:spPr>
          <a:xfrm>
            <a:off x="827584" y="1988840"/>
            <a:ext cx="7560840" cy="3890489"/>
          </a:xfrm>
          <a:prstGeom prst="rect">
            <a:avLst/>
          </a:prstGeom>
          <a:noFill/>
        </p:spPr>
        <p:txBody>
          <a:bodyPr wrap="square" rtlCol="0">
            <a:spAutoFit/>
          </a:bodyPr>
          <a:lstStyle/>
          <a:p>
            <a:pPr>
              <a:lnSpc>
                <a:spcPct val="150000"/>
              </a:lnSpc>
            </a:pPr>
            <a:r>
              <a:rPr lang="sk-SK" sz="2800" dirty="0" smtClean="0"/>
              <a:t>Malý </a:t>
            </a:r>
            <a:r>
              <a:rPr lang="sk-SK" sz="2800" dirty="0" err="1" smtClean="0"/>
              <a:t>b__ček</a:t>
            </a:r>
            <a:r>
              <a:rPr lang="sk-SK" sz="2800" dirty="0" smtClean="0"/>
              <a:t> je v stajni. </a:t>
            </a:r>
            <a:r>
              <a:rPr lang="sk-SK" sz="2800" dirty="0" err="1" smtClean="0"/>
              <a:t>B__čí</a:t>
            </a:r>
            <a:r>
              <a:rPr lang="sk-SK" sz="2800" dirty="0" smtClean="0"/>
              <a:t> záprah stojí na poli. Na lúke sa pasie </a:t>
            </a:r>
            <a:r>
              <a:rPr lang="sk-SK" sz="2800" dirty="0" err="1" smtClean="0"/>
              <a:t>b__vol</a:t>
            </a:r>
            <a:r>
              <a:rPr lang="sk-SK" sz="2800" dirty="0" smtClean="0"/>
              <a:t>. </a:t>
            </a:r>
            <a:r>
              <a:rPr lang="sk-SK" sz="2800" dirty="0" err="1" smtClean="0"/>
              <a:t>Kob__la</a:t>
            </a:r>
            <a:r>
              <a:rPr lang="sk-SK" sz="2800" dirty="0" smtClean="0"/>
              <a:t> mala dve malé </a:t>
            </a:r>
            <a:r>
              <a:rPr lang="sk-SK" sz="2800" dirty="0" err="1" smtClean="0"/>
              <a:t>kob__lky</a:t>
            </a:r>
            <a:r>
              <a:rPr lang="sk-SK" sz="2800" dirty="0" smtClean="0"/>
              <a:t>. </a:t>
            </a:r>
            <a:r>
              <a:rPr lang="sk-SK" sz="2800" dirty="0" err="1" smtClean="0"/>
              <a:t>Kob__lie</a:t>
            </a:r>
            <a:r>
              <a:rPr lang="sk-SK" sz="2800" dirty="0" smtClean="0"/>
              <a:t> erdžanie bolo počuť v okolí. V Španielsku </a:t>
            </a:r>
            <a:r>
              <a:rPr lang="sk-SK" sz="2800" dirty="0" err="1" smtClean="0"/>
              <a:t>b__vajú</a:t>
            </a:r>
            <a:r>
              <a:rPr lang="sk-SK" sz="2800" dirty="0" smtClean="0"/>
              <a:t> </a:t>
            </a:r>
            <a:r>
              <a:rPr lang="sk-SK" sz="2800" dirty="0" err="1" smtClean="0"/>
              <a:t>b__čie</a:t>
            </a:r>
            <a:r>
              <a:rPr lang="sk-SK" sz="2800" dirty="0" smtClean="0"/>
              <a:t> zápasy. </a:t>
            </a:r>
            <a:r>
              <a:rPr lang="sk-SK" sz="2800" dirty="0" err="1" smtClean="0"/>
              <a:t>B__volie</a:t>
            </a:r>
            <a:r>
              <a:rPr lang="sk-SK" sz="2800" dirty="0" smtClean="0"/>
              <a:t> mláďatko si poranilo nohu. </a:t>
            </a:r>
            <a:r>
              <a:rPr lang="sk-SK" sz="2800" dirty="0" err="1" smtClean="0"/>
              <a:t>B__k</a:t>
            </a:r>
            <a:r>
              <a:rPr lang="sk-SK" sz="2800" dirty="0" smtClean="0"/>
              <a:t> nemá rád červenú farbu.</a:t>
            </a:r>
            <a:endParaRPr lang="sk-SK"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755576" y="620688"/>
            <a:ext cx="7772400" cy="1143000"/>
          </a:xfrm>
        </p:spPr>
        <p:txBody>
          <a:bodyPr/>
          <a:lstStyle/>
          <a:p>
            <a:r>
              <a:rPr lang="sk-SK" b="1" dirty="0" smtClean="0">
                <a:solidFill>
                  <a:schemeClr val="accent2"/>
                </a:solidFill>
              </a:rPr>
              <a:t>OBSAH</a:t>
            </a:r>
          </a:p>
        </p:txBody>
      </p:sp>
      <p:sp>
        <p:nvSpPr>
          <p:cNvPr id="7171" name="Rectangle 5"/>
          <p:cNvSpPr>
            <a:spLocks noGrp="1" noChangeArrowheads="1"/>
          </p:cNvSpPr>
          <p:nvPr>
            <p:ph sz="quarter" idx="1"/>
          </p:nvPr>
        </p:nvSpPr>
        <p:spPr>
          <a:xfrm>
            <a:off x="914400" y="1844824"/>
            <a:ext cx="7772400" cy="4174976"/>
          </a:xfrm>
        </p:spPr>
        <p:txBody>
          <a:bodyPr/>
          <a:lstStyle/>
          <a:p>
            <a:r>
              <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hlinkClick r:id="rId2" action="ppaction://hlinksldjump"/>
              </a:rPr>
              <a:t>by, aby, keby</a:t>
            </a:r>
            <a:endPar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a:p>
            <a:r>
              <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hlinkClick r:id="rId3" action="ppaction://hlinksldjump"/>
              </a:rPr>
              <a:t>bylina</a:t>
            </a:r>
            <a:endPar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a:p>
            <a:r>
              <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hlinkClick r:id="rId4" action="ppaction://hlinksldjump"/>
              </a:rPr>
              <a:t>bystrý</a:t>
            </a:r>
            <a:endPar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a:p>
            <a:r>
              <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hlinkClick r:id="rId5" action="ppaction://hlinksldjump"/>
              </a:rPr>
              <a:t>byť, bývať</a:t>
            </a:r>
            <a:endPar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a:p>
            <a:r>
              <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hlinkClick r:id="rId6" action="ppaction://hlinksldjump"/>
              </a:rPr>
              <a:t>obyčaj</a:t>
            </a:r>
            <a:endPar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a:p>
            <a:r>
              <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hlinkClick r:id="rId7" action="ppaction://hlinksldjump"/>
              </a:rPr>
              <a:t>dobytok, kobyla, býk,  byvol</a:t>
            </a:r>
            <a:endParaRPr lang="sk-SK"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611561" y="476672"/>
            <a:ext cx="864095" cy="4464496"/>
          </a:xfrm>
        </p:spPr>
        <p:txBody>
          <a:bodyPr vert="vert270"/>
          <a:lstStyle/>
          <a:p>
            <a:r>
              <a:rPr lang="sk-SK"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Zopakujme si</a:t>
            </a:r>
          </a:p>
        </p:txBody>
      </p:sp>
      <p:sp>
        <p:nvSpPr>
          <p:cNvPr id="23557" name="Rectangle 5"/>
          <p:cNvSpPr>
            <a:spLocks noChangeArrowheads="1"/>
          </p:cNvSpPr>
          <p:nvPr/>
        </p:nvSpPr>
        <p:spPr bwMode="auto">
          <a:xfrm>
            <a:off x="3779912" y="1773238"/>
            <a:ext cx="4968552" cy="3240087"/>
          </a:xfrm>
          <a:prstGeom prst="rect">
            <a:avLst/>
          </a:prstGeom>
          <a:noFill/>
          <a:ln w="9525">
            <a:noFill/>
            <a:miter lim="800000"/>
            <a:headEnd/>
            <a:tailEnd/>
          </a:ln>
        </p:spPr>
        <p:txBody>
          <a:bodyPr anchor="ctr"/>
          <a:lstStyle/>
          <a:p>
            <a:pPr algn="ctr"/>
            <a:r>
              <a:rPr lang="sk-SK" sz="25000" b="1" dirty="0">
                <a:solidFill>
                  <a:schemeClr val="tx2"/>
                </a:solidFill>
              </a:rPr>
              <a:t>B</a:t>
            </a:r>
            <a:r>
              <a:rPr lang="sk-SK" sz="25000" b="1" dirty="0">
                <a:solidFill>
                  <a:srgbClr val="CC0000"/>
                </a:solidFill>
              </a:rPr>
              <a:t>Y</a:t>
            </a:r>
          </a:p>
        </p:txBody>
      </p:sp>
      <p:pic>
        <p:nvPicPr>
          <p:cNvPr id="23558" name="Picture 6" descr="bylina"/>
          <p:cNvPicPr>
            <a:picLocks noChangeAspect="1" noChangeArrowheads="1"/>
          </p:cNvPicPr>
          <p:nvPr/>
        </p:nvPicPr>
        <p:blipFill>
          <a:blip r:embed="rId2" cstate="print"/>
          <a:srcRect/>
          <a:stretch>
            <a:fillRect/>
          </a:stretch>
        </p:blipFill>
        <p:spPr bwMode="auto">
          <a:xfrm>
            <a:off x="4356348" y="908844"/>
            <a:ext cx="3454400" cy="4457700"/>
          </a:xfrm>
          <a:prstGeom prst="rect">
            <a:avLst/>
          </a:prstGeom>
          <a:noFill/>
          <a:ln w="9525">
            <a:noFill/>
            <a:miter lim="800000"/>
            <a:headEnd/>
            <a:tailEnd/>
          </a:ln>
        </p:spPr>
      </p:pic>
      <p:pic>
        <p:nvPicPr>
          <p:cNvPr id="23559" name="Picture 7" descr="boy_reading3"/>
          <p:cNvPicPr>
            <a:picLocks noChangeAspect="1" noChangeArrowheads="1"/>
          </p:cNvPicPr>
          <p:nvPr/>
        </p:nvPicPr>
        <p:blipFill>
          <a:blip r:embed="rId3" cstate="print"/>
          <a:srcRect/>
          <a:stretch>
            <a:fillRect/>
          </a:stretch>
        </p:blipFill>
        <p:spPr bwMode="auto">
          <a:xfrm>
            <a:off x="4572248" y="1124744"/>
            <a:ext cx="2897187" cy="4032250"/>
          </a:xfrm>
          <a:prstGeom prst="rect">
            <a:avLst/>
          </a:prstGeom>
          <a:noFill/>
          <a:ln w="9525">
            <a:noFill/>
            <a:miter lim="800000"/>
            <a:headEnd/>
            <a:tailEnd/>
          </a:ln>
        </p:spPr>
      </p:pic>
      <p:pic>
        <p:nvPicPr>
          <p:cNvPr id="23560" name="Picture 8" descr="house2"/>
          <p:cNvPicPr>
            <a:picLocks noChangeAspect="1" noChangeArrowheads="1"/>
          </p:cNvPicPr>
          <p:nvPr/>
        </p:nvPicPr>
        <p:blipFill>
          <a:blip r:embed="rId4" cstate="print">
            <a:clrChange>
              <a:clrFrom>
                <a:srgbClr val="FFF0FF"/>
              </a:clrFrom>
              <a:clrTo>
                <a:srgbClr val="FFF0FF">
                  <a:alpha val="0"/>
                </a:srgbClr>
              </a:clrTo>
            </a:clrChange>
          </a:blip>
          <a:srcRect/>
          <a:stretch>
            <a:fillRect/>
          </a:stretch>
        </p:blipFill>
        <p:spPr bwMode="auto">
          <a:xfrm>
            <a:off x="4643685" y="1627981"/>
            <a:ext cx="2789238" cy="3095625"/>
          </a:xfrm>
          <a:prstGeom prst="rect">
            <a:avLst/>
          </a:prstGeom>
          <a:noFill/>
          <a:ln w="9525">
            <a:noFill/>
            <a:miter lim="800000"/>
            <a:headEnd/>
            <a:tailEnd/>
          </a:ln>
        </p:spPr>
      </p:pic>
      <p:pic>
        <p:nvPicPr>
          <p:cNvPr id="23561" name="Picture 9" descr="obyčaj"/>
          <p:cNvPicPr>
            <a:picLocks noChangeAspect="1" noChangeArrowheads="1"/>
          </p:cNvPicPr>
          <p:nvPr/>
        </p:nvPicPr>
        <p:blipFill>
          <a:blip r:embed="rId5" cstate="print"/>
          <a:srcRect/>
          <a:stretch>
            <a:fillRect/>
          </a:stretch>
        </p:blipFill>
        <p:spPr bwMode="auto">
          <a:xfrm>
            <a:off x="4211885" y="1627981"/>
            <a:ext cx="3598863" cy="3143250"/>
          </a:xfrm>
          <a:prstGeom prst="rect">
            <a:avLst/>
          </a:prstGeom>
          <a:noFill/>
          <a:ln w="9525">
            <a:noFill/>
            <a:miter lim="800000"/>
            <a:headEnd/>
            <a:tailEnd/>
          </a:ln>
        </p:spPr>
      </p:pic>
      <p:pic>
        <p:nvPicPr>
          <p:cNvPr id="23562" name="Picture 10" descr="bull"/>
          <p:cNvPicPr>
            <a:picLocks noChangeAspect="1" noChangeArrowheads="1"/>
          </p:cNvPicPr>
          <p:nvPr/>
        </p:nvPicPr>
        <p:blipFill>
          <a:blip r:embed="rId6" cstate="print"/>
          <a:srcRect/>
          <a:stretch>
            <a:fillRect/>
          </a:stretch>
        </p:blipFill>
        <p:spPr bwMode="auto">
          <a:xfrm>
            <a:off x="4356348" y="1772444"/>
            <a:ext cx="3313112" cy="2522537"/>
          </a:xfrm>
          <a:prstGeom prst="rect">
            <a:avLst/>
          </a:prstGeom>
          <a:noFill/>
          <a:ln w="9525">
            <a:noFill/>
            <a:miter lim="800000"/>
            <a:headEnd/>
            <a:tailEnd/>
          </a:ln>
        </p:spPr>
      </p:pic>
      <p:pic>
        <p:nvPicPr>
          <p:cNvPr id="23563" name="Picture 11" descr="buffalo"/>
          <p:cNvPicPr>
            <a:picLocks noChangeAspect="1" noChangeArrowheads="1"/>
          </p:cNvPicPr>
          <p:nvPr/>
        </p:nvPicPr>
        <p:blipFill>
          <a:blip r:embed="rId7" cstate="print"/>
          <a:srcRect/>
          <a:stretch>
            <a:fillRect/>
          </a:stretch>
        </p:blipFill>
        <p:spPr bwMode="auto">
          <a:xfrm>
            <a:off x="4356348" y="1843881"/>
            <a:ext cx="3384550" cy="2686050"/>
          </a:xfrm>
          <a:prstGeom prst="rect">
            <a:avLst/>
          </a:prstGeom>
          <a:noFill/>
          <a:ln w="9525">
            <a:noFill/>
            <a:miter lim="800000"/>
            <a:headEnd/>
            <a:tailEnd/>
          </a:ln>
        </p:spPr>
      </p:pic>
      <p:pic>
        <p:nvPicPr>
          <p:cNvPr id="23564" name="Picture 12" descr="kobyla3"/>
          <p:cNvPicPr>
            <a:picLocks noChangeAspect="1" noChangeArrowheads="1"/>
          </p:cNvPicPr>
          <p:nvPr/>
        </p:nvPicPr>
        <p:blipFill>
          <a:blip r:embed="rId8" cstate="print"/>
          <a:srcRect/>
          <a:stretch>
            <a:fillRect/>
          </a:stretch>
        </p:blipFill>
        <p:spPr bwMode="auto">
          <a:xfrm>
            <a:off x="5004048" y="1124744"/>
            <a:ext cx="2235200" cy="3751262"/>
          </a:xfrm>
          <a:prstGeom prst="rect">
            <a:avLst/>
          </a:prstGeom>
          <a:noFill/>
          <a:ln w="9525">
            <a:noFill/>
            <a:miter lim="800000"/>
            <a:headEnd/>
            <a:tailEnd/>
          </a:ln>
        </p:spPr>
      </p:pic>
      <p:sp>
        <p:nvSpPr>
          <p:cNvPr id="23566" name="AutoShape 14"/>
          <p:cNvSpPr>
            <a:spLocks noChangeArrowheads="1"/>
          </p:cNvSpPr>
          <p:nvPr/>
        </p:nvSpPr>
        <p:spPr bwMode="auto">
          <a:xfrm>
            <a:off x="5796136" y="5517232"/>
            <a:ext cx="649288" cy="6477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sk-SK" sz="2400" b="1"/>
              <a:t>1</a:t>
            </a:r>
          </a:p>
        </p:txBody>
      </p:sp>
      <p:sp>
        <p:nvSpPr>
          <p:cNvPr id="15373" name="Text Box 15"/>
          <p:cNvSpPr txBox="1">
            <a:spLocks noChangeArrowheads="1"/>
          </p:cNvSpPr>
          <p:nvPr/>
        </p:nvSpPr>
        <p:spPr bwMode="auto">
          <a:xfrm>
            <a:off x="323850" y="6021388"/>
            <a:ext cx="1223963" cy="366712"/>
          </a:xfrm>
          <a:prstGeom prst="rect">
            <a:avLst/>
          </a:prstGeom>
          <a:noFill/>
          <a:ln w="9525">
            <a:noFill/>
            <a:miter lim="800000"/>
            <a:headEnd/>
            <a:tailEnd/>
          </a:ln>
        </p:spPr>
        <p:txBody>
          <a:bodyPr>
            <a:spAutoFit/>
          </a:bodyPr>
          <a:lstStyle/>
          <a:p>
            <a:pPr>
              <a:spcBef>
                <a:spcPct val="50000"/>
              </a:spcBef>
            </a:pPr>
            <a:endParaRPr lang="sk-SK"/>
          </a:p>
        </p:txBody>
      </p:sp>
      <p:sp>
        <p:nvSpPr>
          <p:cNvPr id="15374" name="Text Box 16"/>
          <p:cNvSpPr txBox="1">
            <a:spLocks noChangeArrowheads="1"/>
          </p:cNvSpPr>
          <p:nvPr/>
        </p:nvSpPr>
        <p:spPr bwMode="auto">
          <a:xfrm>
            <a:off x="971600" y="5373216"/>
            <a:ext cx="4609034" cy="830997"/>
          </a:xfrm>
          <a:prstGeom prst="rect">
            <a:avLst/>
          </a:prstGeom>
          <a:noFill/>
          <a:ln w="9525">
            <a:noFill/>
            <a:miter lim="800000"/>
            <a:headEnd/>
            <a:tailEnd/>
          </a:ln>
        </p:spPr>
        <p:txBody>
          <a:bodyPr wrap="square">
            <a:spAutoFit/>
          </a:bodyPr>
          <a:lstStyle/>
          <a:p>
            <a:pPr>
              <a:spcBef>
                <a:spcPct val="50000"/>
              </a:spcBef>
            </a:pPr>
            <a:r>
              <a:rPr lang="sk-SK" sz="2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Zvoľ si rýchlosť striedania obrázkov:</a:t>
            </a:r>
            <a:endParaRPr lang="sk-SK"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endParaRPr>
          </a:p>
        </p:txBody>
      </p:sp>
      <p:sp>
        <p:nvSpPr>
          <p:cNvPr id="23569" name="AutoShape 17"/>
          <p:cNvSpPr>
            <a:spLocks noChangeArrowheads="1"/>
          </p:cNvSpPr>
          <p:nvPr/>
        </p:nvSpPr>
        <p:spPr bwMode="auto">
          <a:xfrm>
            <a:off x="6732240" y="5517232"/>
            <a:ext cx="649287" cy="647700"/>
          </a:xfrm>
          <a:prstGeom prst="bevel">
            <a:avLst>
              <a:gd name="adj" fmla="val 12500"/>
            </a:avLst>
          </a:prstGeom>
          <a:solidFill>
            <a:schemeClr val="accent1"/>
          </a:solidFill>
          <a:ln w="9525">
            <a:solidFill>
              <a:schemeClr val="tx1"/>
            </a:solidFill>
            <a:miter lim="800000"/>
            <a:headEnd/>
            <a:tailEnd/>
          </a:ln>
        </p:spPr>
        <p:txBody>
          <a:bodyPr wrap="none" anchor="ctr"/>
          <a:lstStyle/>
          <a:p>
            <a:pPr algn="ctr"/>
            <a:r>
              <a:rPr lang="sk-SK" sz="2400" b="1"/>
              <a:t>2</a:t>
            </a:r>
          </a:p>
        </p:txBody>
      </p:sp>
      <p:sp>
        <p:nvSpPr>
          <p:cNvPr id="17" name="BlokTextu 16"/>
          <p:cNvSpPr txBox="1"/>
          <p:nvPr/>
        </p:nvSpPr>
        <p:spPr>
          <a:xfrm>
            <a:off x="1691680" y="2708920"/>
            <a:ext cx="2016224" cy="1815882"/>
          </a:xfrm>
          <a:prstGeom prst="rect">
            <a:avLst/>
          </a:prstGeom>
          <a:noFill/>
        </p:spPr>
        <p:txBody>
          <a:bodyPr wrap="square" rtlCol="0">
            <a:spAutoFit/>
          </a:bodyPr>
          <a:lstStyle/>
          <a:p>
            <a:r>
              <a:rPr lang="sk-SK" sz="2800" b="1" dirty="0" smtClean="0"/>
              <a:t>Pomenuj obrázky vybranými slovami:</a:t>
            </a:r>
            <a:endParaRPr lang="sk-SK"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2" nodeType="clickEffect">
                                  <p:stCondLst>
                                    <p:cond delay="0"/>
                                  </p:stCondLst>
                                  <p:childTnLst>
                                    <p:set>
                                      <p:cBhvr>
                                        <p:cTn id="6" dur="1" fill="hold">
                                          <p:stCondLst>
                                            <p:cond delay="0"/>
                                          </p:stCondLst>
                                        </p:cTn>
                                        <p:tgtEl>
                                          <p:spTgt spid="23557"/>
                                        </p:tgtEl>
                                        <p:attrNameLst>
                                          <p:attrName>style.visibility</p:attrName>
                                        </p:attrNameLst>
                                      </p:cBhvr>
                                      <p:to>
                                        <p:strVal val="visible"/>
                                      </p:to>
                                    </p:set>
                                    <p:anim calcmode="lin" valueType="num">
                                      <p:cBhvr>
                                        <p:cTn id="7" dur="500" fill="hold"/>
                                        <p:tgtEl>
                                          <p:spTgt spid="23557"/>
                                        </p:tgtEl>
                                        <p:attrNameLst>
                                          <p:attrName>ppt_w</p:attrName>
                                        </p:attrNameLst>
                                      </p:cBhvr>
                                      <p:tavLst>
                                        <p:tav tm="0">
                                          <p:val>
                                            <p:fltVal val="0"/>
                                          </p:val>
                                        </p:tav>
                                        <p:tav tm="100000">
                                          <p:val>
                                            <p:strVal val="#ppt_w"/>
                                          </p:val>
                                        </p:tav>
                                      </p:tavLst>
                                    </p:anim>
                                    <p:anim calcmode="lin" valueType="num">
                                      <p:cBhvr>
                                        <p:cTn id="8" dur="500" fill="hold"/>
                                        <p:tgtEl>
                                          <p:spTgt spid="23557"/>
                                        </p:tgtEl>
                                        <p:attrNameLst>
                                          <p:attrName>ppt_h</p:attrName>
                                        </p:attrNameLst>
                                      </p:cBhvr>
                                      <p:tavLst>
                                        <p:tav tm="0">
                                          <p:val>
                                            <p:fltVal val="0"/>
                                          </p:val>
                                        </p:tav>
                                        <p:tav tm="100000">
                                          <p:val>
                                            <p:strVal val="#ppt_h"/>
                                          </p:val>
                                        </p:tav>
                                      </p:tavLst>
                                    </p:anim>
                                    <p:animEffect transition="in" filter="fade">
                                      <p:cBhvr>
                                        <p:cTn id="9" dur="500"/>
                                        <p:tgtEl>
                                          <p:spTgt spid="23557"/>
                                        </p:tgtEl>
                                      </p:cBhvr>
                                    </p:animEffect>
                                  </p:childTnLst>
                                </p:cTn>
                              </p:par>
                            </p:childTnLst>
                          </p:cTn>
                        </p:par>
                        <p:par>
                          <p:cTn id="10" fill="hold">
                            <p:stCondLst>
                              <p:cond delay="500"/>
                            </p:stCondLst>
                            <p:childTnLst>
                              <p:par>
                                <p:cTn id="11" presetID="10" presetClass="exit" presetSubtype="0" fill="hold" grpId="5" nodeType="afterEffect">
                                  <p:stCondLst>
                                    <p:cond delay="0"/>
                                  </p:stCondLst>
                                  <p:childTnLst>
                                    <p:animEffect transition="out" filter="fade">
                                      <p:cBhvr>
                                        <p:cTn id="12" dur="500"/>
                                        <p:tgtEl>
                                          <p:spTgt spid="23557"/>
                                        </p:tgtEl>
                                      </p:cBhvr>
                                    </p:animEffect>
                                    <p:set>
                                      <p:cBhvr>
                                        <p:cTn id="13" dur="1" fill="hold">
                                          <p:stCondLst>
                                            <p:cond delay="499"/>
                                          </p:stCondLst>
                                        </p:cTn>
                                        <p:tgtEl>
                                          <p:spTgt spid="23557"/>
                                        </p:tgtEl>
                                        <p:attrNameLst>
                                          <p:attrName>style.visibility</p:attrName>
                                        </p:attrNameLst>
                                      </p:cBhvr>
                                      <p:to>
                                        <p:strVal val="hidden"/>
                                      </p:to>
                                    </p:set>
                                  </p:childTnLst>
                                </p:cTn>
                              </p:par>
                            </p:childTnLst>
                          </p:cTn>
                        </p:par>
                        <p:par>
                          <p:cTn id="14" fill="hold">
                            <p:stCondLst>
                              <p:cond delay="1000"/>
                            </p:stCondLst>
                            <p:childTnLst>
                              <p:par>
                                <p:cTn id="15" presetID="53" presetClass="entr" presetSubtype="0" fill="hold" nodeType="afterEffect">
                                  <p:stCondLst>
                                    <p:cond delay="0"/>
                                  </p:stCondLst>
                                  <p:childTnLst>
                                    <p:set>
                                      <p:cBhvr>
                                        <p:cTn id="16" dur="1" fill="hold">
                                          <p:stCondLst>
                                            <p:cond delay="0"/>
                                          </p:stCondLst>
                                        </p:cTn>
                                        <p:tgtEl>
                                          <p:spTgt spid="23558"/>
                                        </p:tgtEl>
                                        <p:attrNameLst>
                                          <p:attrName>style.visibility</p:attrName>
                                        </p:attrNameLst>
                                      </p:cBhvr>
                                      <p:to>
                                        <p:strVal val="visible"/>
                                      </p:to>
                                    </p:set>
                                    <p:anim calcmode="lin" valueType="num">
                                      <p:cBhvr>
                                        <p:cTn id="17" dur="500" fill="hold"/>
                                        <p:tgtEl>
                                          <p:spTgt spid="23558"/>
                                        </p:tgtEl>
                                        <p:attrNameLst>
                                          <p:attrName>ppt_w</p:attrName>
                                        </p:attrNameLst>
                                      </p:cBhvr>
                                      <p:tavLst>
                                        <p:tav tm="0">
                                          <p:val>
                                            <p:fltVal val="0"/>
                                          </p:val>
                                        </p:tav>
                                        <p:tav tm="100000">
                                          <p:val>
                                            <p:strVal val="#ppt_w"/>
                                          </p:val>
                                        </p:tav>
                                      </p:tavLst>
                                    </p:anim>
                                    <p:anim calcmode="lin" valueType="num">
                                      <p:cBhvr>
                                        <p:cTn id="18" dur="500" fill="hold"/>
                                        <p:tgtEl>
                                          <p:spTgt spid="23558"/>
                                        </p:tgtEl>
                                        <p:attrNameLst>
                                          <p:attrName>ppt_h</p:attrName>
                                        </p:attrNameLst>
                                      </p:cBhvr>
                                      <p:tavLst>
                                        <p:tav tm="0">
                                          <p:val>
                                            <p:fltVal val="0"/>
                                          </p:val>
                                        </p:tav>
                                        <p:tav tm="100000">
                                          <p:val>
                                            <p:strVal val="#ppt_h"/>
                                          </p:val>
                                        </p:tav>
                                      </p:tavLst>
                                    </p:anim>
                                    <p:animEffect transition="in" filter="fade">
                                      <p:cBhvr>
                                        <p:cTn id="19" dur="500"/>
                                        <p:tgtEl>
                                          <p:spTgt spid="23558"/>
                                        </p:tgtEl>
                                      </p:cBhvr>
                                    </p:animEffect>
                                  </p:childTnLst>
                                </p:cTn>
                              </p:par>
                            </p:childTnLst>
                          </p:cTn>
                        </p:par>
                        <p:par>
                          <p:cTn id="20" fill="hold">
                            <p:stCondLst>
                              <p:cond delay="1500"/>
                            </p:stCondLst>
                            <p:childTnLst>
                              <p:par>
                                <p:cTn id="21" presetID="10" presetClass="exit" presetSubtype="0" fill="hold" nodeType="afterEffect">
                                  <p:stCondLst>
                                    <p:cond delay="0"/>
                                  </p:stCondLst>
                                  <p:childTnLst>
                                    <p:animEffect transition="out" filter="fade">
                                      <p:cBhvr>
                                        <p:cTn id="22" dur="500"/>
                                        <p:tgtEl>
                                          <p:spTgt spid="23558"/>
                                        </p:tgtEl>
                                      </p:cBhvr>
                                    </p:animEffect>
                                    <p:set>
                                      <p:cBhvr>
                                        <p:cTn id="23" dur="1" fill="hold">
                                          <p:stCondLst>
                                            <p:cond delay="499"/>
                                          </p:stCondLst>
                                        </p:cTn>
                                        <p:tgtEl>
                                          <p:spTgt spid="23558"/>
                                        </p:tgtEl>
                                        <p:attrNameLst>
                                          <p:attrName>style.visibility</p:attrName>
                                        </p:attrNameLst>
                                      </p:cBhvr>
                                      <p:to>
                                        <p:strVal val="hidden"/>
                                      </p:to>
                                    </p:set>
                                  </p:childTnLst>
                                </p:cTn>
                              </p:par>
                            </p:childTnLst>
                          </p:cTn>
                        </p:par>
                        <p:par>
                          <p:cTn id="24" fill="hold">
                            <p:stCondLst>
                              <p:cond delay="2000"/>
                            </p:stCondLst>
                            <p:childTnLst>
                              <p:par>
                                <p:cTn id="25" presetID="53" presetClass="entr" presetSubtype="0" fill="hold" nodeType="afterEffect">
                                  <p:stCondLst>
                                    <p:cond delay="0"/>
                                  </p:stCondLst>
                                  <p:childTnLst>
                                    <p:set>
                                      <p:cBhvr>
                                        <p:cTn id="26" dur="1" fill="hold">
                                          <p:stCondLst>
                                            <p:cond delay="0"/>
                                          </p:stCondLst>
                                        </p:cTn>
                                        <p:tgtEl>
                                          <p:spTgt spid="23559"/>
                                        </p:tgtEl>
                                        <p:attrNameLst>
                                          <p:attrName>style.visibility</p:attrName>
                                        </p:attrNameLst>
                                      </p:cBhvr>
                                      <p:to>
                                        <p:strVal val="visible"/>
                                      </p:to>
                                    </p:set>
                                    <p:anim calcmode="lin" valueType="num">
                                      <p:cBhvr>
                                        <p:cTn id="27" dur="500" fill="hold"/>
                                        <p:tgtEl>
                                          <p:spTgt spid="23559"/>
                                        </p:tgtEl>
                                        <p:attrNameLst>
                                          <p:attrName>ppt_w</p:attrName>
                                        </p:attrNameLst>
                                      </p:cBhvr>
                                      <p:tavLst>
                                        <p:tav tm="0">
                                          <p:val>
                                            <p:fltVal val="0"/>
                                          </p:val>
                                        </p:tav>
                                        <p:tav tm="100000">
                                          <p:val>
                                            <p:strVal val="#ppt_w"/>
                                          </p:val>
                                        </p:tav>
                                      </p:tavLst>
                                    </p:anim>
                                    <p:anim calcmode="lin" valueType="num">
                                      <p:cBhvr>
                                        <p:cTn id="28" dur="500" fill="hold"/>
                                        <p:tgtEl>
                                          <p:spTgt spid="23559"/>
                                        </p:tgtEl>
                                        <p:attrNameLst>
                                          <p:attrName>ppt_h</p:attrName>
                                        </p:attrNameLst>
                                      </p:cBhvr>
                                      <p:tavLst>
                                        <p:tav tm="0">
                                          <p:val>
                                            <p:fltVal val="0"/>
                                          </p:val>
                                        </p:tav>
                                        <p:tav tm="100000">
                                          <p:val>
                                            <p:strVal val="#ppt_h"/>
                                          </p:val>
                                        </p:tav>
                                      </p:tavLst>
                                    </p:anim>
                                    <p:animEffect transition="in" filter="fade">
                                      <p:cBhvr>
                                        <p:cTn id="29" dur="500"/>
                                        <p:tgtEl>
                                          <p:spTgt spid="23559"/>
                                        </p:tgtEl>
                                      </p:cBhvr>
                                    </p:animEffect>
                                  </p:childTnLst>
                                </p:cTn>
                              </p:par>
                            </p:childTnLst>
                          </p:cTn>
                        </p:par>
                        <p:par>
                          <p:cTn id="30" fill="hold">
                            <p:stCondLst>
                              <p:cond delay="2500"/>
                            </p:stCondLst>
                            <p:childTnLst>
                              <p:par>
                                <p:cTn id="31" presetID="10" presetClass="exit" presetSubtype="0" fill="hold" nodeType="afterEffect">
                                  <p:stCondLst>
                                    <p:cond delay="0"/>
                                  </p:stCondLst>
                                  <p:childTnLst>
                                    <p:animEffect transition="out" filter="fade">
                                      <p:cBhvr>
                                        <p:cTn id="32" dur="500"/>
                                        <p:tgtEl>
                                          <p:spTgt spid="23559"/>
                                        </p:tgtEl>
                                      </p:cBhvr>
                                    </p:animEffect>
                                    <p:set>
                                      <p:cBhvr>
                                        <p:cTn id="33" dur="1" fill="hold">
                                          <p:stCondLst>
                                            <p:cond delay="499"/>
                                          </p:stCondLst>
                                        </p:cTn>
                                        <p:tgtEl>
                                          <p:spTgt spid="23559"/>
                                        </p:tgtEl>
                                        <p:attrNameLst>
                                          <p:attrName>style.visibility</p:attrName>
                                        </p:attrNameLst>
                                      </p:cBhvr>
                                      <p:to>
                                        <p:strVal val="hidden"/>
                                      </p:to>
                                    </p:set>
                                  </p:childTnLst>
                                </p:cTn>
                              </p:par>
                            </p:childTnLst>
                          </p:cTn>
                        </p:par>
                        <p:par>
                          <p:cTn id="34" fill="hold">
                            <p:stCondLst>
                              <p:cond delay="3000"/>
                            </p:stCondLst>
                            <p:childTnLst>
                              <p:par>
                                <p:cTn id="35" presetID="53" presetClass="entr" presetSubtype="0" fill="hold" nodeType="afterEffect">
                                  <p:stCondLst>
                                    <p:cond delay="0"/>
                                  </p:stCondLst>
                                  <p:childTnLst>
                                    <p:set>
                                      <p:cBhvr>
                                        <p:cTn id="36" dur="1" fill="hold">
                                          <p:stCondLst>
                                            <p:cond delay="0"/>
                                          </p:stCondLst>
                                        </p:cTn>
                                        <p:tgtEl>
                                          <p:spTgt spid="23560"/>
                                        </p:tgtEl>
                                        <p:attrNameLst>
                                          <p:attrName>style.visibility</p:attrName>
                                        </p:attrNameLst>
                                      </p:cBhvr>
                                      <p:to>
                                        <p:strVal val="visible"/>
                                      </p:to>
                                    </p:set>
                                    <p:anim calcmode="lin" valueType="num">
                                      <p:cBhvr>
                                        <p:cTn id="37" dur="500" fill="hold"/>
                                        <p:tgtEl>
                                          <p:spTgt spid="23560"/>
                                        </p:tgtEl>
                                        <p:attrNameLst>
                                          <p:attrName>ppt_w</p:attrName>
                                        </p:attrNameLst>
                                      </p:cBhvr>
                                      <p:tavLst>
                                        <p:tav tm="0">
                                          <p:val>
                                            <p:fltVal val="0"/>
                                          </p:val>
                                        </p:tav>
                                        <p:tav tm="100000">
                                          <p:val>
                                            <p:strVal val="#ppt_w"/>
                                          </p:val>
                                        </p:tav>
                                      </p:tavLst>
                                    </p:anim>
                                    <p:anim calcmode="lin" valueType="num">
                                      <p:cBhvr>
                                        <p:cTn id="38" dur="500" fill="hold"/>
                                        <p:tgtEl>
                                          <p:spTgt spid="23560"/>
                                        </p:tgtEl>
                                        <p:attrNameLst>
                                          <p:attrName>ppt_h</p:attrName>
                                        </p:attrNameLst>
                                      </p:cBhvr>
                                      <p:tavLst>
                                        <p:tav tm="0">
                                          <p:val>
                                            <p:fltVal val="0"/>
                                          </p:val>
                                        </p:tav>
                                        <p:tav tm="100000">
                                          <p:val>
                                            <p:strVal val="#ppt_h"/>
                                          </p:val>
                                        </p:tav>
                                      </p:tavLst>
                                    </p:anim>
                                    <p:animEffect transition="in" filter="fade">
                                      <p:cBhvr>
                                        <p:cTn id="39" dur="500"/>
                                        <p:tgtEl>
                                          <p:spTgt spid="23560"/>
                                        </p:tgtEl>
                                      </p:cBhvr>
                                    </p:animEffect>
                                  </p:childTnLst>
                                </p:cTn>
                              </p:par>
                            </p:childTnLst>
                          </p:cTn>
                        </p:par>
                        <p:par>
                          <p:cTn id="40" fill="hold">
                            <p:stCondLst>
                              <p:cond delay="3500"/>
                            </p:stCondLst>
                            <p:childTnLst>
                              <p:par>
                                <p:cTn id="41" presetID="10" presetClass="exit" presetSubtype="0" fill="hold" nodeType="afterEffect">
                                  <p:stCondLst>
                                    <p:cond delay="0"/>
                                  </p:stCondLst>
                                  <p:childTnLst>
                                    <p:animEffect transition="out" filter="fade">
                                      <p:cBhvr>
                                        <p:cTn id="42" dur="500"/>
                                        <p:tgtEl>
                                          <p:spTgt spid="23560"/>
                                        </p:tgtEl>
                                      </p:cBhvr>
                                    </p:animEffect>
                                    <p:set>
                                      <p:cBhvr>
                                        <p:cTn id="43" dur="1" fill="hold">
                                          <p:stCondLst>
                                            <p:cond delay="499"/>
                                          </p:stCondLst>
                                        </p:cTn>
                                        <p:tgtEl>
                                          <p:spTgt spid="23560"/>
                                        </p:tgtEl>
                                        <p:attrNameLst>
                                          <p:attrName>style.visibility</p:attrName>
                                        </p:attrNameLst>
                                      </p:cBhvr>
                                      <p:to>
                                        <p:strVal val="hidden"/>
                                      </p:to>
                                    </p:set>
                                  </p:childTnLst>
                                </p:cTn>
                              </p:par>
                            </p:childTnLst>
                          </p:cTn>
                        </p:par>
                        <p:par>
                          <p:cTn id="44" fill="hold">
                            <p:stCondLst>
                              <p:cond delay="4000"/>
                            </p:stCondLst>
                            <p:childTnLst>
                              <p:par>
                                <p:cTn id="45" presetID="53" presetClass="entr" presetSubtype="0" fill="hold" nodeType="afterEffect">
                                  <p:stCondLst>
                                    <p:cond delay="0"/>
                                  </p:stCondLst>
                                  <p:childTnLst>
                                    <p:set>
                                      <p:cBhvr>
                                        <p:cTn id="46" dur="1" fill="hold">
                                          <p:stCondLst>
                                            <p:cond delay="0"/>
                                          </p:stCondLst>
                                        </p:cTn>
                                        <p:tgtEl>
                                          <p:spTgt spid="23561"/>
                                        </p:tgtEl>
                                        <p:attrNameLst>
                                          <p:attrName>style.visibility</p:attrName>
                                        </p:attrNameLst>
                                      </p:cBhvr>
                                      <p:to>
                                        <p:strVal val="visible"/>
                                      </p:to>
                                    </p:set>
                                    <p:anim calcmode="lin" valueType="num">
                                      <p:cBhvr>
                                        <p:cTn id="47" dur="500" fill="hold"/>
                                        <p:tgtEl>
                                          <p:spTgt spid="23561"/>
                                        </p:tgtEl>
                                        <p:attrNameLst>
                                          <p:attrName>ppt_w</p:attrName>
                                        </p:attrNameLst>
                                      </p:cBhvr>
                                      <p:tavLst>
                                        <p:tav tm="0">
                                          <p:val>
                                            <p:fltVal val="0"/>
                                          </p:val>
                                        </p:tav>
                                        <p:tav tm="100000">
                                          <p:val>
                                            <p:strVal val="#ppt_w"/>
                                          </p:val>
                                        </p:tav>
                                      </p:tavLst>
                                    </p:anim>
                                    <p:anim calcmode="lin" valueType="num">
                                      <p:cBhvr>
                                        <p:cTn id="48" dur="500" fill="hold"/>
                                        <p:tgtEl>
                                          <p:spTgt spid="23561"/>
                                        </p:tgtEl>
                                        <p:attrNameLst>
                                          <p:attrName>ppt_h</p:attrName>
                                        </p:attrNameLst>
                                      </p:cBhvr>
                                      <p:tavLst>
                                        <p:tav tm="0">
                                          <p:val>
                                            <p:fltVal val="0"/>
                                          </p:val>
                                        </p:tav>
                                        <p:tav tm="100000">
                                          <p:val>
                                            <p:strVal val="#ppt_h"/>
                                          </p:val>
                                        </p:tav>
                                      </p:tavLst>
                                    </p:anim>
                                    <p:animEffect transition="in" filter="fade">
                                      <p:cBhvr>
                                        <p:cTn id="49" dur="500"/>
                                        <p:tgtEl>
                                          <p:spTgt spid="23561"/>
                                        </p:tgtEl>
                                      </p:cBhvr>
                                    </p:animEffect>
                                  </p:childTnLst>
                                </p:cTn>
                              </p:par>
                            </p:childTnLst>
                          </p:cTn>
                        </p:par>
                        <p:par>
                          <p:cTn id="50" fill="hold">
                            <p:stCondLst>
                              <p:cond delay="4500"/>
                            </p:stCondLst>
                            <p:childTnLst>
                              <p:par>
                                <p:cTn id="51" presetID="10" presetClass="exit" presetSubtype="0" fill="hold" nodeType="afterEffect">
                                  <p:stCondLst>
                                    <p:cond delay="0"/>
                                  </p:stCondLst>
                                  <p:childTnLst>
                                    <p:animEffect transition="out" filter="fade">
                                      <p:cBhvr>
                                        <p:cTn id="52" dur="500"/>
                                        <p:tgtEl>
                                          <p:spTgt spid="23561"/>
                                        </p:tgtEl>
                                      </p:cBhvr>
                                    </p:animEffect>
                                    <p:set>
                                      <p:cBhvr>
                                        <p:cTn id="53" dur="1" fill="hold">
                                          <p:stCondLst>
                                            <p:cond delay="499"/>
                                          </p:stCondLst>
                                        </p:cTn>
                                        <p:tgtEl>
                                          <p:spTgt spid="23561"/>
                                        </p:tgtEl>
                                        <p:attrNameLst>
                                          <p:attrName>style.visibility</p:attrName>
                                        </p:attrNameLst>
                                      </p:cBhvr>
                                      <p:to>
                                        <p:strVal val="hidden"/>
                                      </p:to>
                                    </p:set>
                                  </p:childTnLst>
                                </p:cTn>
                              </p:par>
                            </p:childTnLst>
                          </p:cTn>
                        </p:par>
                        <p:par>
                          <p:cTn id="54" fill="hold">
                            <p:stCondLst>
                              <p:cond delay="5000"/>
                            </p:stCondLst>
                            <p:childTnLst>
                              <p:par>
                                <p:cTn id="55" presetID="53" presetClass="entr" presetSubtype="0" fill="hold" nodeType="afterEffect">
                                  <p:stCondLst>
                                    <p:cond delay="0"/>
                                  </p:stCondLst>
                                  <p:childTnLst>
                                    <p:set>
                                      <p:cBhvr>
                                        <p:cTn id="56" dur="1" fill="hold">
                                          <p:stCondLst>
                                            <p:cond delay="0"/>
                                          </p:stCondLst>
                                        </p:cTn>
                                        <p:tgtEl>
                                          <p:spTgt spid="23562"/>
                                        </p:tgtEl>
                                        <p:attrNameLst>
                                          <p:attrName>style.visibility</p:attrName>
                                        </p:attrNameLst>
                                      </p:cBhvr>
                                      <p:to>
                                        <p:strVal val="visible"/>
                                      </p:to>
                                    </p:set>
                                    <p:anim calcmode="lin" valueType="num">
                                      <p:cBhvr>
                                        <p:cTn id="57" dur="500" fill="hold"/>
                                        <p:tgtEl>
                                          <p:spTgt spid="23562"/>
                                        </p:tgtEl>
                                        <p:attrNameLst>
                                          <p:attrName>ppt_w</p:attrName>
                                        </p:attrNameLst>
                                      </p:cBhvr>
                                      <p:tavLst>
                                        <p:tav tm="0">
                                          <p:val>
                                            <p:fltVal val="0"/>
                                          </p:val>
                                        </p:tav>
                                        <p:tav tm="100000">
                                          <p:val>
                                            <p:strVal val="#ppt_w"/>
                                          </p:val>
                                        </p:tav>
                                      </p:tavLst>
                                    </p:anim>
                                    <p:anim calcmode="lin" valueType="num">
                                      <p:cBhvr>
                                        <p:cTn id="58" dur="500" fill="hold"/>
                                        <p:tgtEl>
                                          <p:spTgt spid="23562"/>
                                        </p:tgtEl>
                                        <p:attrNameLst>
                                          <p:attrName>ppt_h</p:attrName>
                                        </p:attrNameLst>
                                      </p:cBhvr>
                                      <p:tavLst>
                                        <p:tav tm="0">
                                          <p:val>
                                            <p:fltVal val="0"/>
                                          </p:val>
                                        </p:tav>
                                        <p:tav tm="100000">
                                          <p:val>
                                            <p:strVal val="#ppt_h"/>
                                          </p:val>
                                        </p:tav>
                                      </p:tavLst>
                                    </p:anim>
                                    <p:animEffect transition="in" filter="fade">
                                      <p:cBhvr>
                                        <p:cTn id="59" dur="500"/>
                                        <p:tgtEl>
                                          <p:spTgt spid="23562"/>
                                        </p:tgtEl>
                                      </p:cBhvr>
                                    </p:animEffect>
                                  </p:childTnLst>
                                </p:cTn>
                              </p:par>
                            </p:childTnLst>
                          </p:cTn>
                        </p:par>
                        <p:par>
                          <p:cTn id="60" fill="hold">
                            <p:stCondLst>
                              <p:cond delay="5500"/>
                            </p:stCondLst>
                            <p:childTnLst>
                              <p:par>
                                <p:cTn id="61" presetID="10" presetClass="exit" presetSubtype="0" fill="hold" nodeType="afterEffect">
                                  <p:stCondLst>
                                    <p:cond delay="0"/>
                                  </p:stCondLst>
                                  <p:childTnLst>
                                    <p:animEffect transition="out" filter="fade">
                                      <p:cBhvr>
                                        <p:cTn id="62" dur="500"/>
                                        <p:tgtEl>
                                          <p:spTgt spid="23562"/>
                                        </p:tgtEl>
                                      </p:cBhvr>
                                    </p:animEffect>
                                    <p:set>
                                      <p:cBhvr>
                                        <p:cTn id="63" dur="1" fill="hold">
                                          <p:stCondLst>
                                            <p:cond delay="499"/>
                                          </p:stCondLst>
                                        </p:cTn>
                                        <p:tgtEl>
                                          <p:spTgt spid="23562"/>
                                        </p:tgtEl>
                                        <p:attrNameLst>
                                          <p:attrName>style.visibility</p:attrName>
                                        </p:attrNameLst>
                                      </p:cBhvr>
                                      <p:to>
                                        <p:strVal val="hidden"/>
                                      </p:to>
                                    </p:set>
                                  </p:childTnLst>
                                </p:cTn>
                              </p:par>
                            </p:childTnLst>
                          </p:cTn>
                        </p:par>
                        <p:par>
                          <p:cTn id="64" fill="hold">
                            <p:stCondLst>
                              <p:cond delay="6000"/>
                            </p:stCondLst>
                            <p:childTnLst>
                              <p:par>
                                <p:cTn id="65" presetID="53" presetClass="entr" presetSubtype="0" fill="hold" nodeType="afterEffect">
                                  <p:stCondLst>
                                    <p:cond delay="0"/>
                                  </p:stCondLst>
                                  <p:childTnLst>
                                    <p:set>
                                      <p:cBhvr>
                                        <p:cTn id="66" dur="1" fill="hold">
                                          <p:stCondLst>
                                            <p:cond delay="0"/>
                                          </p:stCondLst>
                                        </p:cTn>
                                        <p:tgtEl>
                                          <p:spTgt spid="23563"/>
                                        </p:tgtEl>
                                        <p:attrNameLst>
                                          <p:attrName>style.visibility</p:attrName>
                                        </p:attrNameLst>
                                      </p:cBhvr>
                                      <p:to>
                                        <p:strVal val="visible"/>
                                      </p:to>
                                    </p:set>
                                    <p:anim calcmode="lin" valueType="num">
                                      <p:cBhvr>
                                        <p:cTn id="67" dur="500" fill="hold"/>
                                        <p:tgtEl>
                                          <p:spTgt spid="23563"/>
                                        </p:tgtEl>
                                        <p:attrNameLst>
                                          <p:attrName>ppt_w</p:attrName>
                                        </p:attrNameLst>
                                      </p:cBhvr>
                                      <p:tavLst>
                                        <p:tav tm="0">
                                          <p:val>
                                            <p:fltVal val="0"/>
                                          </p:val>
                                        </p:tav>
                                        <p:tav tm="100000">
                                          <p:val>
                                            <p:strVal val="#ppt_w"/>
                                          </p:val>
                                        </p:tav>
                                      </p:tavLst>
                                    </p:anim>
                                    <p:anim calcmode="lin" valueType="num">
                                      <p:cBhvr>
                                        <p:cTn id="68" dur="500" fill="hold"/>
                                        <p:tgtEl>
                                          <p:spTgt spid="23563"/>
                                        </p:tgtEl>
                                        <p:attrNameLst>
                                          <p:attrName>ppt_h</p:attrName>
                                        </p:attrNameLst>
                                      </p:cBhvr>
                                      <p:tavLst>
                                        <p:tav tm="0">
                                          <p:val>
                                            <p:fltVal val="0"/>
                                          </p:val>
                                        </p:tav>
                                        <p:tav tm="100000">
                                          <p:val>
                                            <p:strVal val="#ppt_h"/>
                                          </p:val>
                                        </p:tav>
                                      </p:tavLst>
                                    </p:anim>
                                    <p:animEffect transition="in" filter="fade">
                                      <p:cBhvr>
                                        <p:cTn id="69" dur="500"/>
                                        <p:tgtEl>
                                          <p:spTgt spid="23563"/>
                                        </p:tgtEl>
                                      </p:cBhvr>
                                    </p:animEffect>
                                  </p:childTnLst>
                                </p:cTn>
                              </p:par>
                            </p:childTnLst>
                          </p:cTn>
                        </p:par>
                        <p:par>
                          <p:cTn id="70" fill="hold">
                            <p:stCondLst>
                              <p:cond delay="6500"/>
                            </p:stCondLst>
                            <p:childTnLst>
                              <p:par>
                                <p:cTn id="71" presetID="10" presetClass="exit" presetSubtype="0" fill="hold" nodeType="afterEffect">
                                  <p:stCondLst>
                                    <p:cond delay="0"/>
                                  </p:stCondLst>
                                  <p:childTnLst>
                                    <p:animEffect transition="out" filter="fade">
                                      <p:cBhvr>
                                        <p:cTn id="72" dur="500"/>
                                        <p:tgtEl>
                                          <p:spTgt spid="23563"/>
                                        </p:tgtEl>
                                      </p:cBhvr>
                                    </p:animEffect>
                                    <p:set>
                                      <p:cBhvr>
                                        <p:cTn id="73" dur="1" fill="hold">
                                          <p:stCondLst>
                                            <p:cond delay="499"/>
                                          </p:stCondLst>
                                        </p:cTn>
                                        <p:tgtEl>
                                          <p:spTgt spid="23563"/>
                                        </p:tgtEl>
                                        <p:attrNameLst>
                                          <p:attrName>style.visibility</p:attrName>
                                        </p:attrNameLst>
                                      </p:cBhvr>
                                      <p:to>
                                        <p:strVal val="hidden"/>
                                      </p:to>
                                    </p:set>
                                  </p:childTnLst>
                                </p:cTn>
                              </p:par>
                            </p:childTnLst>
                          </p:cTn>
                        </p:par>
                        <p:par>
                          <p:cTn id="74" fill="hold">
                            <p:stCondLst>
                              <p:cond delay="7000"/>
                            </p:stCondLst>
                            <p:childTnLst>
                              <p:par>
                                <p:cTn id="75" presetID="53" presetClass="entr" presetSubtype="0" fill="hold" nodeType="afterEffect">
                                  <p:stCondLst>
                                    <p:cond delay="0"/>
                                  </p:stCondLst>
                                  <p:childTnLst>
                                    <p:set>
                                      <p:cBhvr>
                                        <p:cTn id="76" dur="1" fill="hold">
                                          <p:stCondLst>
                                            <p:cond delay="0"/>
                                          </p:stCondLst>
                                        </p:cTn>
                                        <p:tgtEl>
                                          <p:spTgt spid="23564"/>
                                        </p:tgtEl>
                                        <p:attrNameLst>
                                          <p:attrName>style.visibility</p:attrName>
                                        </p:attrNameLst>
                                      </p:cBhvr>
                                      <p:to>
                                        <p:strVal val="visible"/>
                                      </p:to>
                                    </p:set>
                                    <p:anim calcmode="lin" valueType="num">
                                      <p:cBhvr>
                                        <p:cTn id="77" dur="500" fill="hold"/>
                                        <p:tgtEl>
                                          <p:spTgt spid="23564"/>
                                        </p:tgtEl>
                                        <p:attrNameLst>
                                          <p:attrName>ppt_w</p:attrName>
                                        </p:attrNameLst>
                                      </p:cBhvr>
                                      <p:tavLst>
                                        <p:tav tm="0">
                                          <p:val>
                                            <p:fltVal val="0"/>
                                          </p:val>
                                        </p:tav>
                                        <p:tav tm="100000">
                                          <p:val>
                                            <p:strVal val="#ppt_w"/>
                                          </p:val>
                                        </p:tav>
                                      </p:tavLst>
                                    </p:anim>
                                    <p:anim calcmode="lin" valueType="num">
                                      <p:cBhvr>
                                        <p:cTn id="78" dur="500" fill="hold"/>
                                        <p:tgtEl>
                                          <p:spTgt spid="23564"/>
                                        </p:tgtEl>
                                        <p:attrNameLst>
                                          <p:attrName>ppt_h</p:attrName>
                                        </p:attrNameLst>
                                      </p:cBhvr>
                                      <p:tavLst>
                                        <p:tav tm="0">
                                          <p:val>
                                            <p:fltVal val="0"/>
                                          </p:val>
                                        </p:tav>
                                        <p:tav tm="100000">
                                          <p:val>
                                            <p:strVal val="#ppt_h"/>
                                          </p:val>
                                        </p:tav>
                                      </p:tavLst>
                                    </p:anim>
                                    <p:animEffect transition="in" filter="fade">
                                      <p:cBhvr>
                                        <p:cTn id="79" dur="500"/>
                                        <p:tgtEl>
                                          <p:spTgt spid="23564"/>
                                        </p:tgtEl>
                                      </p:cBhvr>
                                    </p:animEffect>
                                  </p:childTnLst>
                                </p:cTn>
                              </p:par>
                            </p:childTnLst>
                          </p:cTn>
                        </p:par>
                        <p:par>
                          <p:cTn id="80" fill="hold">
                            <p:stCondLst>
                              <p:cond delay="7500"/>
                            </p:stCondLst>
                            <p:childTnLst>
                              <p:par>
                                <p:cTn id="81" presetID="10" presetClass="exit" presetSubtype="0" fill="hold" nodeType="afterEffect">
                                  <p:stCondLst>
                                    <p:cond delay="0"/>
                                  </p:stCondLst>
                                  <p:childTnLst>
                                    <p:animEffect transition="out" filter="fade">
                                      <p:cBhvr>
                                        <p:cTn id="82" dur="500"/>
                                        <p:tgtEl>
                                          <p:spTgt spid="23564"/>
                                        </p:tgtEl>
                                      </p:cBhvr>
                                    </p:animEffect>
                                    <p:set>
                                      <p:cBhvr>
                                        <p:cTn id="83" dur="1" fill="hold">
                                          <p:stCondLst>
                                            <p:cond delay="499"/>
                                          </p:stCondLst>
                                        </p:cTn>
                                        <p:tgtEl>
                                          <p:spTgt spid="2356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4" restart="whenNotActive" fill="hold" evtFilter="cancelBubble" nodeType="interactiveSeq">
                <p:stCondLst>
                  <p:cond evt="onClick" delay="0">
                    <p:tgtEl>
                      <p:spTgt spid="23566"/>
                    </p:tgtEl>
                  </p:cond>
                </p:stCondLst>
                <p:endSync evt="end" delay="0">
                  <p:rtn val="all"/>
                </p:endSync>
                <p:childTnLst>
                  <p:par>
                    <p:cTn id="85" fill="hold">
                      <p:stCondLst>
                        <p:cond delay="0"/>
                      </p:stCondLst>
                      <p:childTnLst>
                        <p:par>
                          <p:cTn id="86" fill="hold">
                            <p:stCondLst>
                              <p:cond delay="0"/>
                            </p:stCondLst>
                            <p:childTnLst>
                              <p:par>
                                <p:cTn id="87" presetID="53" presetClass="entr" presetSubtype="0" fill="hold" grpId="0" nodeType="clickEffect">
                                  <p:stCondLst>
                                    <p:cond delay="1500"/>
                                  </p:stCondLst>
                                  <p:childTnLst>
                                    <p:set>
                                      <p:cBhvr>
                                        <p:cTn id="88" dur="1" fill="hold">
                                          <p:stCondLst>
                                            <p:cond delay="0"/>
                                          </p:stCondLst>
                                        </p:cTn>
                                        <p:tgtEl>
                                          <p:spTgt spid="23557"/>
                                        </p:tgtEl>
                                        <p:attrNameLst>
                                          <p:attrName>style.visibility</p:attrName>
                                        </p:attrNameLst>
                                      </p:cBhvr>
                                      <p:to>
                                        <p:strVal val="visible"/>
                                      </p:to>
                                    </p:set>
                                    <p:anim calcmode="lin" valueType="num">
                                      <p:cBhvr>
                                        <p:cTn id="89" dur="500" fill="hold"/>
                                        <p:tgtEl>
                                          <p:spTgt spid="23557"/>
                                        </p:tgtEl>
                                        <p:attrNameLst>
                                          <p:attrName>ppt_w</p:attrName>
                                        </p:attrNameLst>
                                      </p:cBhvr>
                                      <p:tavLst>
                                        <p:tav tm="0">
                                          <p:val>
                                            <p:fltVal val="0"/>
                                          </p:val>
                                        </p:tav>
                                        <p:tav tm="100000">
                                          <p:val>
                                            <p:strVal val="#ppt_w"/>
                                          </p:val>
                                        </p:tav>
                                      </p:tavLst>
                                    </p:anim>
                                    <p:anim calcmode="lin" valueType="num">
                                      <p:cBhvr>
                                        <p:cTn id="90" dur="500" fill="hold"/>
                                        <p:tgtEl>
                                          <p:spTgt spid="23557"/>
                                        </p:tgtEl>
                                        <p:attrNameLst>
                                          <p:attrName>ppt_h</p:attrName>
                                        </p:attrNameLst>
                                      </p:cBhvr>
                                      <p:tavLst>
                                        <p:tav tm="0">
                                          <p:val>
                                            <p:fltVal val="0"/>
                                          </p:val>
                                        </p:tav>
                                        <p:tav tm="100000">
                                          <p:val>
                                            <p:strVal val="#ppt_h"/>
                                          </p:val>
                                        </p:tav>
                                      </p:tavLst>
                                    </p:anim>
                                    <p:animEffect transition="in" filter="fade">
                                      <p:cBhvr>
                                        <p:cTn id="91" dur="500"/>
                                        <p:tgtEl>
                                          <p:spTgt spid="23557"/>
                                        </p:tgtEl>
                                      </p:cBhvr>
                                    </p:animEffect>
                                  </p:childTnLst>
                                </p:cTn>
                              </p:par>
                            </p:childTnLst>
                          </p:cTn>
                        </p:par>
                        <p:par>
                          <p:cTn id="92" fill="hold">
                            <p:stCondLst>
                              <p:cond delay="2000"/>
                            </p:stCondLst>
                            <p:childTnLst>
                              <p:par>
                                <p:cTn id="93" presetID="10" presetClass="exit" presetSubtype="0" fill="hold" grpId="1" nodeType="afterEffect">
                                  <p:stCondLst>
                                    <p:cond delay="1500"/>
                                  </p:stCondLst>
                                  <p:childTnLst>
                                    <p:animEffect transition="out" filter="fade">
                                      <p:cBhvr>
                                        <p:cTn id="94" dur="500"/>
                                        <p:tgtEl>
                                          <p:spTgt spid="23557"/>
                                        </p:tgtEl>
                                      </p:cBhvr>
                                    </p:animEffect>
                                    <p:set>
                                      <p:cBhvr>
                                        <p:cTn id="95" dur="1" fill="hold">
                                          <p:stCondLst>
                                            <p:cond delay="499"/>
                                          </p:stCondLst>
                                        </p:cTn>
                                        <p:tgtEl>
                                          <p:spTgt spid="23557"/>
                                        </p:tgtEl>
                                        <p:attrNameLst>
                                          <p:attrName>style.visibility</p:attrName>
                                        </p:attrNameLst>
                                      </p:cBhvr>
                                      <p:to>
                                        <p:strVal val="hidden"/>
                                      </p:to>
                                    </p:set>
                                  </p:childTnLst>
                                </p:cTn>
                              </p:par>
                            </p:childTnLst>
                          </p:cTn>
                        </p:par>
                        <p:par>
                          <p:cTn id="96" fill="hold">
                            <p:stCondLst>
                              <p:cond delay="4000"/>
                            </p:stCondLst>
                            <p:childTnLst>
                              <p:par>
                                <p:cTn id="97" presetID="53" presetClass="entr" presetSubtype="0" fill="hold" nodeType="afterEffect">
                                  <p:stCondLst>
                                    <p:cond delay="1500"/>
                                  </p:stCondLst>
                                  <p:childTnLst>
                                    <p:set>
                                      <p:cBhvr>
                                        <p:cTn id="98" dur="1" fill="hold">
                                          <p:stCondLst>
                                            <p:cond delay="0"/>
                                          </p:stCondLst>
                                        </p:cTn>
                                        <p:tgtEl>
                                          <p:spTgt spid="23558"/>
                                        </p:tgtEl>
                                        <p:attrNameLst>
                                          <p:attrName>style.visibility</p:attrName>
                                        </p:attrNameLst>
                                      </p:cBhvr>
                                      <p:to>
                                        <p:strVal val="visible"/>
                                      </p:to>
                                    </p:set>
                                    <p:anim calcmode="lin" valueType="num">
                                      <p:cBhvr>
                                        <p:cTn id="99" dur="500" fill="hold"/>
                                        <p:tgtEl>
                                          <p:spTgt spid="23558"/>
                                        </p:tgtEl>
                                        <p:attrNameLst>
                                          <p:attrName>ppt_w</p:attrName>
                                        </p:attrNameLst>
                                      </p:cBhvr>
                                      <p:tavLst>
                                        <p:tav tm="0">
                                          <p:val>
                                            <p:fltVal val="0"/>
                                          </p:val>
                                        </p:tav>
                                        <p:tav tm="100000">
                                          <p:val>
                                            <p:strVal val="#ppt_w"/>
                                          </p:val>
                                        </p:tav>
                                      </p:tavLst>
                                    </p:anim>
                                    <p:anim calcmode="lin" valueType="num">
                                      <p:cBhvr>
                                        <p:cTn id="100" dur="500" fill="hold"/>
                                        <p:tgtEl>
                                          <p:spTgt spid="23558"/>
                                        </p:tgtEl>
                                        <p:attrNameLst>
                                          <p:attrName>ppt_h</p:attrName>
                                        </p:attrNameLst>
                                      </p:cBhvr>
                                      <p:tavLst>
                                        <p:tav tm="0">
                                          <p:val>
                                            <p:fltVal val="0"/>
                                          </p:val>
                                        </p:tav>
                                        <p:tav tm="100000">
                                          <p:val>
                                            <p:strVal val="#ppt_h"/>
                                          </p:val>
                                        </p:tav>
                                      </p:tavLst>
                                    </p:anim>
                                    <p:animEffect transition="in" filter="fade">
                                      <p:cBhvr>
                                        <p:cTn id="101" dur="500"/>
                                        <p:tgtEl>
                                          <p:spTgt spid="23558"/>
                                        </p:tgtEl>
                                      </p:cBhvr>
                                    </p:animEffect>
                                  </p:childTnLst>
                                </p:cTn>
                              </p:par>
                            </p:childTnLst>
                          </p:cTn>
                        </p:par>
                        <p:par>
                          <p:cTn id="102" fill="hold">
                            <p:stCondLst>
                              <p:cond delay="6000"/>
                            </p:stCondLst>
                            <p:childTnLst>
                              <p:par>
                                <p:cTn id="103" presetID="10" presetClass="exit" presetSubtype="0" fill="hold" nodeType="afterEffect">
                                  <p:stCondLst>
                                    <p:cond delay="1500"/>
                                  </p:stCondLst>
                                  <p:childTnLst>
                                    <p:animEffect transition="out" filter="fade">
                                      <p:cBhvr>
                                        <p:cTn id="104" dur="500"/>
                                        <p:tgtEl>
                                          <p:spTgt spid="23558"/>
                                        </p:tgtEl>
                                      </p:cBhvr>
                                    </p:animEffect>
                                    <p:set>
                                      <p:cBhvr>
                                        <p:cTn id="105" dur="1" fill="hold">
                                          <p:stCondLst>
                                            <p:cond delay="499"/>
                                          </p:stCondLst>
                                        </p:cTn>
                                        <p:tgtEl>
                                          <p:spTgt spid="23558"/>
                                        </p:tgtEl>
                                        <p:attrNameLst>
                                          <p:attrName>style.visibility</p:attrName>
                                        </p:attrNameLst>
                                      </p:cBhvr>
                                      <p:to>
                                        <p:strVal val="hidden"/>
                                      </p:to>
                                    </p:set>
                                  </p:childTnLst>
                                </p:cTn>
                              </p:par>
                            </p:childTnLst>
                          </p:cTn>
                        </p:par>
                        <p:par>
                          <p:cTn id="106" fill="hold">
                            <p:stCondLst>
                              <p:cond delay="8000"/>
                            </p:stCondLst>
                            <p:childTnLst>
                              <p:par>
                                <p:cTn id="107" presetID="53" presetClass="entr" presetSubtype="0" fill="hold" nodeType="afterEffect">
                                  <p:stCondLst>
                                    <p:cond delay="1500"/>
                                  </p:stCondLst>
                                  <p:childTnLst>
                                    <p:set>
                                      <p:cBhvr>
                                        <p:cTn id="108" dur="1" fill="hold">
                                          <p:stCondLst>
                                            <p:cond delay="0"/>
                                          </p:stCondLst>
                                        </p:cTn>
                                        <p:tgtEl>
                                          <p:spTgt spid="23559"/>
                                        </p:tgtEl>
                                        <p:attrNameLst>
                                          <p:attrName>style.visibility</p:attrName>
                                        </p:attrNameLst>
                                      </p:cBhvr>
                                      <p:to>
                                        <p:strVal val="visible"/>
                                      </p:to>
                                    </p:set>
                                    <p:anim calcmode="lin" valueType="num">
                                      <p:cBhvr>
                                        <p:cTn id="109" dur="500" fill="hold"/>
                                        <p:tgtEl>
                                          <p:spTgt spid="23559"/>
                                        </p:tgtEl>
                                        <p:attrNameLst>
                                          <p:attrName>ppt_w</p:attrName>
                                        </p:attrNameLst>
                                      </p:cBhvr>
                                      <p:tavLst>
                                        <p:tav tm="0">
                                          <p:val>
                                            <p:fltVal val="0"/>
                                          </p:val>
                                        </p:tav>
                                        <p:tav tm="100000">
                                          <p:val>
                                            <p:strVal val="#ppt_w"/>
                                          </p:val>
                                        </p:tav>
                                      </p:tavLst>
                                    </p:anim>
                                    <p:anim calcmode="lin" valueType="num">
                                      <p:cBhvr>
                                        <p:cTn id="110" dur="500" fill="hold"/>
                                        <p:tgtEl>
                                          <p:spTgt spid="23559"/>
                                        </p:tgtEl>
                                        <p:attrNameLst>
                                          <p:attrName>ppt_h</p:attrName>
                                        </p:attrNameLst>
                                      </p:cBhvr>
                                      <p:tavLst>
                                        <p:tav tm="0">
                                          <p:val>
                                            <p:fltVal val="0"/>
                                          </p:val>
                                        </p:tav>
                                        <p:tav tm="100000">
                                          <p:val>
                                            <p:strVal val="#ppt_h"/>
                                          </p:val>
                                        </p:tav>
                                      </p:tavLst>
                                    </p:anim>
                                    <p:animEffect transition="in" filter="fade">
                                      <p:cBhvr>
                                        <p:cTn id="111" dur="500"/>
                                        <p:tgtEl>
                                          <p:spTgt spid="23559"/>
                                        </p:tgtEl>
                                      </p:cBhvr>
                                    </p:animEffect>
                                  </p:childTnLst>
                                </p:cTn>
                              </p:par>
                            </p:childTnLst>
                          </p:cTn>
                        </p:par>
                        <p:par>
                          <p:cTn id="112" fill="hold">
                            <p:stCondLst>
                              <p:cond delay="10000"/>
                            </p:stCondLst>
                            <p:childTnLst>
                              <p:par>
                                <p:cTn id="113" presetID="10" presetClass="exit" presetSubtype="0" fill="hold" nodeType="afterEffect">
                                  <p:stCondLst>
                                    <p:cond delay="1500"/>
                                  </p:stCondLst>
                                  <p:childTnLst>
                                    <p:animEffect transition="out" filter="fade">
                                      <p:cBhvr>
                                        <p:cTn id="114" dur="500"/>
                                        <p:tgtEl>
                                          <p:spTgt spid="23559"/>
                                        </p:tgtEl>
                                      </p:cBhvr>
                                    </p:animEffect>
                                    <p:set>
                                      <p:cBhvr>
                                        <p:cTn id="115" dur="1" fill="hold">
                                          <p:stCondLst>
                                            <p:cond delay="499"/>
                                          </p:stCondLst>
                                        </p:cTn>
                                        <p:tgtEl>
                                          <p:spTgt spid="23559"/>
                                        </p:tgtEl>
                                        <p:attrNameLst>
                                          <p:attrName>style.visibility</p:attrName>
                                        </p:attrNameLst>
                                      </p:cBhvr>
                                      <p:to>
                                        <p:strVal val="hidden"/>
                                      </p:to>
                                    </p:set>
                                  </p:childTnLst>
                                </p:cTn>
                              </p:par>
                            </p:childTnLst>
                          </p:cTn>
                        </p:par>
                        <p:par>
                          <p:cTn id="116" fill="hold">
                            <p:stCondLst>
                              <p:cond delay="12000"/>
                            </p:stCondLst>
                            <p:childTnLst>
                              <p:par>
                                <p:cTn id="117" presetID="53" presetClass="entr" presetSubtype="0" fill="hold" nodeType="afterEffect">
                                  <p:stCondLst>
                                    <p:cond delay="1500"/>
                                  </p:stCondLst>
                                  <p:childTnLst>
                                    <p:set>
                                      <p:cBhvr>
                                        <p:cTn id="118" dur="1" fill="hold">
                                          <p:stCondLst>
                                            <p:cond delay="0"/>
                                          </p:stCondLst>
                                        </p:cTn>
                                        <p:tgtEl>
                                          <p:spTgt spid="23560"/>
                                        </p:tgtEl>
                                        <p:attrNameLst>
                                          <p:attrName>style.visibility</p:attrName>
                                        </p:attrNameLst>
                                      </p:cBhvr>
                                      <p:to>
                                        <p:strVal val="visible"/>
                                      </p:to>
                                    </p:set>
                                    <p:anim calcmode="lin" valueType="num">
                                      <p:cBhvr>
                                        <p:cTn id="119" dur="500" fill="hold"/>
                                        <p:tgtEl>
                                          <p:spTgt spid="23560"/>
                                        </p:tgtEl>
                                        <p:attrNameLst>
                                          <p:attrName>ppt_w</p:attrName>
                                        </p:attrNameLst>
                                      </p:cBhvr>
                                      <p:tavLst>
                                        <p:tav tm="0">
                                          <p:val>
                                            <p:fltVal val="0"/>
                                          </p:val>
                                        </p:tav>
                                        <p:tav tm="100000">
                                          <p:val>
                                            <p:strVal val="#ppt_w"/>
                                          </p:val>
                                        </p:tav>
                                      </p:tavLst>
                                    </p:anim>
                                    <p:anim calcmode="lin" valueType="num">
                                      <p:cBhvr>
                                        <p:cTn id="120" dur="500" fill="hold"/>
                                        <p:tgtEl>
                                          <p:spTgt spid="23560"/>
                                        </p:tgtEl>
                                        <p:attrNameLst>
                                          <p:attrName>ppt_h</p:attrName>
                                        </p:attrNameLst>
                                      </p:cBhvr>
                                      <p:tavLst>
                                        <p:tav tm="0">
                                          <p:val>
                                            <p:fltVal val="0"/>
                                          </p:val>
                                        </p:tav>
                                        <p:tav tm="100000">
                                          <p:val>
                                            <p:strVal val="#ppt_h"/>
                                          </p:val>
                                        </p:tav>
                                      </p:tavLst>
                                    </p:anim>
                                    <p:animEffect transition="in" filter="fade">
                                      <p:cBhvr>
                                        <p:cTn id="121" dur="500"/>
                                        <p:tgtEl>
                                          <p:spTgt spid="23560"/>
                                        </p:tgtEl>
                                      </p:cBhvr>
                                    </p:animEffect>
                                  </p:childTnLst>
                                </p:cTn>
                              </p:par>
                            </p:childTnLst>
                          </p:cTn>
                        </p:par>
                        <p:par>
                          <p:cTn id="122" fill="hold">
                            <p:stCondLst>
                              <p:cond delay="14000"/>
                            </p:stCondLst>
                            <p:childTnLst>
                              <p:par>
                                <p:cTn id="123" presetID="10" presetClass="exit" presetSubtype="0" fill="hold" nodeType="afterEffect">
                                  <p:stCondLst>
                                    <p:cond delay="1500"/>
                                  </p:stCondLst>
                                  <p:childTnLst>
                                    <p:animEffect transition="out" filter="fade">
                                      <p:cBhvr>
                                        <p:cTn id="124" dur="500"/>
                                        <p:tgtEl>
                                          <p:spTgt spid="23560"/>
                                        </p:tgtEl>
                                      </p:cBhvr>
                                    </p:animEffect>
                                    <p:set>
                                      <p:cBhvr>
                                        <p:cTn id="125" dur="1" fill="hold">
                                          <p:stCondLst>
                                            <p:cond delay="499"/>
                                          </p:stCondLst>
                                        </p:cTn>
                                        <p:tgtEl>
                                          <p:spTgt spid="23560"/>
                                        </p:tgtEl>
                                        <p:attrNameLst>
                                          <p:attrName>style.visibility</p:attrName>
                                        </p:attrNameLst>
                                      </p:cBhvr>
                                      <p:to>
                                        <p:strVal val="hidden"/>
                                      </p:to>
                                    </p:set>
                                  </p:childTnLst>
                                </p:cTn>
                              </p:par>
                            </p:childTnLst>
                          </p:cTn>
                        </p:par>
                        <p:par>
                          <p:cTn id="126" fill="hold">
                            <p:stCondLst>
                              <p:cond delay="16000"/>
                            </p:stCondLst>
                            <p:childTnLst>
                              <p:par>
                                <p:cTn id="127" presetID="53" presetClass="entr" presetSubtype="0" fill="hold" nodeType="afterEffect">
                                  <p:stCondLst>
                                    <p:cond delay="1500"/>
                                  </p:stCondLst>
                                  <p:childTnLst>
                                    <p:set>
                                      <p:cBhvr>
                                        <p:cTn id="128" dur="1" fill="hold">
                                          <p:stCondLst>
                                            <p:cond delay="0"/>
                                          </p:stCondLst>
                                        </p:cTn>
                                        <p:tgtEl>
                                          <p:spTgt spid="23561"/>
                                        </p:tgtEl>
                                        <p:attrNameLst>
                                          <p:attrName>style.visibility</p:attrName>
                                        </p:attrNameLst>
                                      </p:cBhvr>
                                      <p:to>
                                        <p:strVal val="visible"/>
                                      </p:to>
                                    </p:set>
                                    <p:anim calcmode="lin" valueType="num">
                                      <p:cBhvr>
                                        <p:cTn id="129" dur="500" fill="hold"/>
                                        <p:tgtEl>
                                          <p:spTgt spid="23561"/>
                                        </p:tgtEl>
                                        <p:attrNameLst>
                                          <p:attrName>ppt_w</p:attrName>
                                        </p:attrNameLst>
                                      </p:cBhvr>
                                      <p:tavLst>
                                        <p:tav tm="0">
                                          <p:val>
                                            <p:fltVal val="0"/>
                                          </p:val>
                                        </p:tav>
                                        <p:tav tm="100000">
                                          <p:val>
                                            <p:strVal val="#ppt_w"/>
                                          </p:val>
                                        </p:tav>
                                      </p:tavLst>
                                    </p:anim>
                                    <p:anim calcmode="lin" valueType="num">
                                      <p:cBhvr>
                                        <p:cTn id="130" dur="500" fill="hold"/>
                                        <p:tgtEl>
                                          <p:spTgt spid="23561"/>
                                        </p:tgtEl>
                                        <p:attrNameLst>
                                          <p:attrName>ppt_h</p:attrName>
                                        </p:attrNameLst>
                                      </p:cBhvr>
                                      <p:tavLst>
                                        <p:tav tm="0">
                                          <p:val>
                                            <p:fltVal val="0"/>
                                          </p:val>
                                        </p:tav>
                                        <p:tav tm="100000">
                                          <p:val>
                                            <p:strVal val="#ppt_h"/>
                                          </p:val>
                                        </p:tav>
                                      </p:tavLst>
                                    </p:anim>
                                    <p:animEffect transition="in" filter="fade">
                                      <p:cBhvr>
                                        <p:cTn id="131" dur="500"/>
                                        <p:tgtEl>
                                          <p:spTgt spid="23561"/>
                                        </p:tgtEl>
                                      </p:cBhvr>
                                    </p:animEffect>
                                  </p:childTnLst>
                                </p:cTn>
                              </p:par>
                            </p:childTnLst>
                          </p:cTn>
                        </p:par>
                        <p:par>
                          <p:cTn id="132" fill="hold">
                            <p:stCondLst>
                              <p:cond delay="18000"/>
                            </p:stCondLst>
                            <p:childTnLst>
                              <p:par>
                                <p:cTn id="133" presetID="10" presetClass="exit" presetSubtype="0" fill="hold" nodeType="afterEffect">
                                  <p:stCondLst>
                                    <p:cond delay="1500"/>
                                  </p:stCondLst>
                                  <p:childTnLst>
                                    <p:animEffect transition="out" filter="fade">
                                      <p:cBhvr>
                                        <p:cTn id="134" dur="500"/>
                                        <p:tgtEl>
                                          <p:spTgt spid="23561"/>
                                        </p:tgtEl>
                                      </p:cBhvr>
                                    </p:animEffect>
                                    <p:set>
                                      <p:cBhvr>
                                        <p:cTn id="135" dur="1" fill="hold">
                                          <p:stCondLst>
                                            <p:cond delay="499"/>
                                          </p:stCondLst>
                                        </p:cTn>
                                        <p:tgtEl>
                                          <p:spTgt spid="23561"/>
                                        </p:tgtEl>
                                        <p:attrNameLst>
                                          <p:attrName>style.visibility</p:attrName>
                                        </p:attrNameLst>
                                      </p:cBhvr>
                                      <p:to>
                                        <p:strVal val="hidden"/>
                                      </p:to>
                                    </p:set>
                                  </p:childTnLst>
                                </p:cTn>
                              </p:par>
                            </p:childTnLst>
                          </p:cTn>
                        </p:par>
                        <p:par>
                          <p:cTn id="136" fill="hold">
                            <p:stCondLst>
                              <p:cond delay="20000"/>
                            </p:stCondLst>
                            <p:childTnLst>
                              <p:par>
                                <p:cTn id="137" presetID="53" presetClass="entr" presetSubtype="0" fill="hold" nodeType="afterEffect">
                                  <p:stCondLst>
                                    <p:cond delay="1500"/>
                                  </p:stCondLst>
                                  <p:childTnLst>
                                    <p:set>
                                      <p:cBhvr>
                                        <p:cTn id="138" dur="1" fill="hold">
                                          <p:stCondLst>
                                            <p:cond delay="0"/>
                                          </p:stCondLst>
                                        </p:cTn>
                                        <p:tgtEl>
                                          <p:spTgt spid="23562"/>
                                        </p:tgtEl>
                                        <p:attrNameLst>
                                          <p:attrName>style.visibility</p:attrName>
                                        </p:attrNameLst>
                                      </p:cBhvr>
                                      <p:to>
                                        <p:strVal val="visible"/>
                                      </p:to>
                                    </p:set>
                                    <p:anim calcmode="lin" valueType="num">
                                      <p:cBhvr>
                                        <p:cTn id="139" dur="500" fill="hold"/>
                                        <p:tgtEl>
                                          <p:spTgt spid="23562"/>
                                        </p:tgtEl>
                                        <p:attrNameLst>
                                          <p:attrName>ppt_w</p:attrName>
                                        </p:attrNameLst>
                                      </p:cBhvr>
                                      <p:tavLst>
                                        <p:tav tm="0">
                                          <p:val>
                                            <p:fltVal val="0"/>
                                          </p:val>
                                        </p:tav>
                                        <p:tav tm="100000">
                                          <p:val>
                                            <p:strVal val="#ppt_w"/>
                                          </p:val>
                                        </p:tav>
                                      </p:tavLst>
                                    </p:anim>
                                    <p:anim calcmode="lin" valueType="num">
                                      <p:cBhvr>
                                        <p:cTn id="140" dur="500" fill="hold"/>
                                        <p:tgtEl>
                                          <p:spTgt spid="23562"/>
                                        </p:tgtEl>
                                        <p:attrNameLst>
                                          <p:attrName>ppt_h</p:attrName>
                                        </p:attrNameLst>
                                      </p:cBhvr>
                                      <p:tavLst>
                                        <p:tav tm="0">
                                          <p:val>
                                            <p:fltVal val="0"/>
                                          </p:val>
                                        </p:tav>
                                        <p:tav tm="100000">
                                          <p:val>
                                            <p:strVal val="#ppt_h"/>
                                          </p:val>
                                        </p:tav>
                                      </p:tavLst>
                                    </p:anim>
                                    <p:animEffect transition="in" filter="fade">
                                      <p:cBhvr>
                                        <p:cTn id="141" dur="500"/>
                                        <p:tgtEl>
                                          <p:spTgt spid="23562"/>
                                        </p:tgtEl>
                                      </p:cBhvr>
                                    </p:animEffect>
                                  </p:childTnLst>
                                </p:cTn>
                              </p:par>
                            </p:childTnLst>
                          </p:cTn>
                        </p:par>
                        <p:par>
                          <p:cTn id="142" fill="hold">
                            <p:stCondLst>
                              <p:cond delay="22000"/>
                            </p:stCondLst>
                            <p:childTnLst>
                              <p:par>
                                <p:cTn id="143" presetID="10" presetClass="exit" presetSubtype="0" fill="hold" nodeType="afterEffect">
                                  <p:stCondLst>
                                    <p:cond delay="1500"/>
                                  </p:stCondLst>
                                  <p:childTnLst>
                                    <p:animEffect transition="out" filter="fade">
                                      <p:cBhvr>
                                        <p:cTn id="144" dur="500"/>
                                        <p:tgtEl>
                                          <p:spTgt spid="23562"/>
                                        </p:tgtEl>
                                      </p:cBhvr>
                                    </p:animEffect>
                                    <p:set>
                                      <p:cBhvr>
                                        <p:cTn id="145" dur="1" fill="hold">
                                          <p:stCondLst>
                                            <p:cond delay="499"/>
                                          </p:stCondLst>
                                        </p:cTn>
                                        <p:tgtEl>
                                          <p:spTgt spid="23562"/>
                                        </p:tgtEl>
                                        <p:attrNameLst>
                                          <p:attrName>style.visibility</p:attrName>
                                        </p:attrNameLst>
                                      </p:cBhvr>
                                      <p:to>
                                        <p:strVal val="hidden"/>
                                      </p:to>
                                    </p:set>
                                  </p:childTnLst>
                                </p:cTn>
                              </p:par>
                            </p:childTnLst>
                          </p:cTn>
                        </p:par>
                        <p:par>
                          <p:cTn id="146" fill="hold">
                            <p:stCondLst>
                              <p:cond delay="24000"/>
                            </p:stCondLst>
                            <p:childTnLst>
                              <p:par>
                                <p:cTn id="147" presetID="53" presetClass="entr" presetSubtype="0" fill="hold" nodeType="afterEffect">
                                  <p:stCondLst>
                                    <p:cond delay="1500"/>
                                  </p:stCondLst>
                                  <p:childTnLst>
                                    <p:set>
                                      <p:cBhvr>
                                        <p:cTn id="148" dur="1" fill="hold">
                                          <p:stCondLst>
                                            <p:cond delay="0"/>
                                          </p:stCondLst>
                                        </p:cTn>
                                        <p:tgtEl>
                                          <p:spTgt spid="23563"/>
                                        </p:tgtEl>
                                        <p:attrNameLst>
                                          <p:attrName>style.visibility</p:attrName>
                                        </p:attrNameLst>
                                      </p:cBhvr>
                                      <p:to>
                                        <p:strVal val="visible"/>
                                      </p:to>
                                    </p:set>
                                    <p:anim calcmode="lin" valueType="num">
                                      <p:cBhvr>
                                        <p:cTn id="149" dur="500" fill="hold"/>
                                        <p:tgtEl>
                                          <p:spTgt spid="23563"/>
                                        </p:tgtEl>
                                        <p:attrNameLst>
                                          <p:attrName>ppt_w</p:attrName>
                                        </p:attrNameLst>
                                      </p:cBhvr>
                                      <p:tavLst>
                                        <p:tav tm="0">
                                          <p:val>
                                            <p:fltVal val="0"/>
                                          </p:val>
                                        </p:tav>
                                        <p:tav tm="100000">
                                          <p:val>
                                            <p:strVal val="#ppt_w"/>
                                          </p:val>
                                        </p:tav>
                                      </p:tavLst>
                                    </p:anim>
                                    <p:anim calcmode="lin" valueType="num">
                                      <p:cBhvr>
                                        <p:cTn id="150" dur="500" fill="hold"/>
                                        <p:tgtEl>
                                          <p:spTgt spid="23563"/>
                                        </p:tgtEl>
                                        <p:attrNameLst>
                                          <p:attrName>ppt_h</p:attrName>
                                        </p:attrNameLst>
                                      </p:cBhvr>
                                      <p:tavLst>
                                        <p:tav tm="0">
                                          <p:val>
                                            <p:fltVal val="0"/>
                                          </p:val>
                                        </p:tav>
                                        <p:tav tm="100000">
                                          <p:val>
                                            <p:strVal val="#ppt_h"/>
                                          </p:val>
                                        </p:tav>
                                      </p:tavLst>
                                    </p:anim>
                                    <p:animEffect transition="in" filter="fade">
                                      <p:cBhvr>
                                        <p:cTn id="151" dur="500"/>
                                        <p:tgtEl>
                                          <p:spTgt spid="23563"/>
                                        </p:tgtEl>
                                      </p:cBhvr>
                                    </p:animEffect>
                                  </p:childTnLst>
                                </p:cTn>
                              </p:par>
                            </p:childTnLst>
                          </p:cTn>
                        </p:par>
                        <p:par>
                          <p:cTn id="152" fill="hold">
                            <p:stCondLst>
                              <p:cond delay="26000"/>
                            </p:stCondLst>
                            <p:childTnLst>
                              <p:par>
                                <p:cTn id="153" presetID="10" presetClass="exit" presetSubtype="0" fill="hold" nodeType="afterEffect">
                                  <p:stCondLst>
                                    <p:cond delay="1500"/>
                                  </p:stCondLst>
                                  <p:childTnLst>
                                    <p:animEffect transition="out" filter="fade">
                                      <p:cBhvr>
                                        <p:cTn id="154" dur="500"/>
                                        <p:tgtEl>
                                          <p:spTgt spid="23563"/>
                                        </p:tgtEl>
                                      </p:cBhvr>
                                    </p:animEffect>
                                    <p:set>
                                      <p:cBhvr>
                                        <p:cTn id="155" dur="1" fill="hold">
                                          <p:stCondLst>
                                            <p:cond delay="499"/>
                                          </p:stCondLst>
                                        </p:cTn>
                                        <p:tgtEl>
                                          <p:spTgt spid="23563"/>
                                        </p:tgtEl>
                                        <p:attrNameLst>
                                          <p:attrName>style.visibility</p:attrName>
                                        </p:attrNameLst>
                                      </p:cBhvr>
                                      <p:to>
                                        <p:strVal val="hidden"/>
                                      </p:to>
                                    </p:set>
                                  </p:childTnLst>
                                </p:cTn>
                              </p:par>
                            </p:childTnLst>
                          </p:cTn>
                        </p:par>
                        <p:par>
                          <p:cTn id="156" fill="hold">
                            <p:stCondLst>
                              <p:cond delay="28000"/>
                            </p:stCondLst>
                            <p:childTnLst>
                              <p:par>
                                <p:cTn id="157" presetID="53" presetClass="entr" presetSubtype="0" fill="hold" nodeType="afterEffect">
                                  <p:stCondLst>
                                    <p:cond delay="1500"/>
                                  </p:stCondLst>
                                  <p:childTnLst>
                                    <p:set>
                                      <p:cBhvr>
                                        <p:cTn id="158" dur="1" fill="hold">
                                          <p:stCondLst>
                                            <p:cond delay="0"/>
                                          </p:stCondLst>
                                        </p:cTn>
                                        <p:tgtEl>
                                          <p:spTgt spid="23564"/>
                                        </p:tgtEl>
                                        <p:attrNameLst>
                                          <p:attrName>style.visibility</p:attrName>
                                        </p:attrNameLst>
                                      </p:cBhvr>
                                      <p:to>
                                        <p:strVal val="visible"/>
                                      </p:to>
                                    </p:set>
                                    <p:anim calcmode="lin" valueType="num">
                                      <p:cBhvr>
                                        <p:cTn id="159" dur="500" fill="hold"/>
                                        <p:tgtEl>
                                          <p:spTgt spid="23564"/>
                                        </p:tgtEl>
                                        <p:attrNameLst>
                                          <p:attrName>ppt_w</p:attrName>
                                        </p:attrNameLst>
                                      </p:cBhvr>
                                      <p:tavLst>
                                        <p:tav tm="0">
                                          <p:val>
                                            <p:fltVal val="0"/>
                                          </p:val>
                                        </p:tav>
                                        <p:tav tm="100000">
                                          <p:val>
                                            <p:strVal val="#ppt_w"/>
                                          </p:val>
                                        </p:tav>
                                      </p:tavLst>
                                    </p:anim>
                                    <p:anim calcmode="lin" valueType="num">
                                      <p:cBhvr>
                                        <p:cTn id="160" dur="500" fill="hold"/>
                                        <p:tgtEl>
                                          <p:spTgt spid="23564"/>
                                        </p:tgtEl>
                                        <p:attrNameLst>
                                          <p:attrName>ppt_h</p:attrName>
                                        </p:attrNameLst>
                                      </p:cBhvr>
                                      <p:tavLst>
                                        <p:tav tm="0">
                                          <p:val>
                                            <p:fltVal val="0"/>
                                          </p:val>
                                        </p:tav>
                                        <p:tav tm="100000">
                                          <p:val>
                                            <p:strVal val="#ppt_h"/>
                                          </p:val>
                                        </p:tav>
                                      </p:tavLst>
                                    </p:anim>
                                    <p:animEffect transition="in" filter="fade">
                                      <p:cBhvr>
                                        <p:cTn id="161" dur="500"/>
                                        <p:tgtEl>
                                          <p:spTgt spid="23564"/>
                                        </p:tgtEl>
                                      </p:cBhvr>
                                    </p:animEffect>
                                  </p:childTnLst>
                                </p:cTn>
                              </p:par>
                            </p:childTnLst>
                          </p:cTn>
                        </p:par>
                        <p:par>
                          <p:cTn id="162" fill="hold">
                            <p:stCondLst>
                              <p:cond delay="30000"/>
                            </p:stCondLst>
                            <p:childTnLst>
                              <p:par>
                                <p:cTn id="163" presetID="10" presetClass="exit" presetSubtype="0" fill="hold" nodeType="afterEffect">
                                  <p:stCondLst>
                                    <p:cond delay="1500"/>
                                  </p:stCondLst>
                                  <p:childTnLst>
                                    <p:animEffect transition="out" filter="fade">
                                      <p:cBhvr>
                                        <p:cTn id="164" dur="500"/>
                                        <p:tgtEl>
                                          <p:spTgt spid="23564"/>
                                        </p:tgtEl>
                                      </p:cBhvr>
                                    </p:animEffect>
                                    <p:set>
                                      <p:cBhvr>
                                        <p:cTn id="165" dur="1" fill="hold">
                                          <p:stCondLst>
                                            <p:cond delay="499"/>
                                          </p:stCondLst>
                                        </p:cTn>
                                        <p:tgtEl>
                                          <p:spTgt spid="23564"/>
                                        </p:tgtEl>
                                        <p:attrNameLst>
                                          <p:attrName>style.visibility</p:attrName>
                                        </p:attrNameLst>
                                      </p:cBhvr>
                                      <p:to>
                                        <p:strVal val="hidden"/>
                                      </p:to>
                                    </p:set>
                                  </p:childTnLst>
                                </p:cTn>
                              </p:par>
                            </p:childTnLst>
                          </p:cTn>
                        </p:par>
                      </p:childTnLst>
                    </p:cTn>
                  </p:par>
                </p:childTnLst>
              </p:cTn>
              <p:nextCondLst>
                <p:cond evt="onClick" delay="0">
                  <p:tgtEl>
                    <p:spTgt spid="23566"/>
                  </p:tgtEl>
                </p:cond>
              </p:nextCondLst>
            </p:seq>
            <p:seq concurrent="1" nextAc="seek">
              <p:cTn id="166" restart="whenNotActive" fill="hold" evtFilter="cancelBubble" nodeType="interactiveSeq">
                <p:stCondLst>
                  <p:cond evt="onClick" delay="0">
                    <p:tgtEl>
                      <p:spTgt spid="23569"/>
                    </p:tgtEl>
                  </p:cond>
                </p:stCondLst>
                <p:endSync evt="end" delay="0">
                  <p:rtn val="all"/>
                </p:endSync>
                <p:childTnLst>
                  <p:par>
                    <p:cTn id="167" fill="hold">
                      <p:stCondLst>
                        <p:cond delay="0"/>
                      </p:stCondLst>
                      <p:childTnLst>
                        <p:par>
                          <p:cTn id="168" fill="hold">
                            <p:stCondLst>
                              <p:cond delay="0"/>
                            </p:stCondLst>
                            <p:childTnLst>
                              <p:par>
                                <p:cTn id="169" presetID="53" presetClass="entr" presetSubtype="0" fill="hold" grpId="3" nodeType="clickEffect">
                                  <p:stCondLst>
                                    <p:cond delay="500"/>
                                  </p:stCondLst>
                                  <p:childTnLst>
                                    <p:set>
                                      <p:cBhvr>
                                        <p:cTn id="170" dur="1" fill="hold">
                                          <p:stCondLst>
                                            <p:cond delay="0"/>
                                          </p:stCondLst>
                                        </p:cTn>
                                        <p:tgtEl>
                                          <p:spTgt spid="23557"/>
                                        </p:tgtEl>
                                        <p:attrNameLst>
                                          <p:attrName>style.visibility</p:attrName>
                                        </p:attrNameLst>
                                      </p:cBhvr>
                                      <p:to>
                                        <p:strVal val="visible"/>
                                      </p:to>
                                    </p:set>
                                    <p:anim calcmode="lin" valueType="num">
                                      <p:cBhvr>
                                        <p:cTn id="171" dur="500" fill="hold"/>
                                        <p:tgtEl>
                                          <p:spTgt spid="23557"/>
                                        </p:tgtEl>
                                        <p:attrNameLst>
                                          <p:attrName>ppt_w</p:attrName>
                                        </p:attrNameLst>
                                      </p:cBhvr>
                                      <p:tavLst>
                                        <p:tav tm="0">
                                          <p:val>
                                            <p:fltVal val="0"/>
                                          </p:val>
                                        </p:tav>
                                        <p:tav tm="100000">
                                          <p:val>
                                            <p:strVal val="#ppt_w"/>
                                          </p:val>
                                        </p:tav>
                                      </p:tavLst>
                                    </p:anim>
                                    <p:anim calcmode="lin" valueType="num">
                                      <p:cBhvr>
                                        <p:cTn id="172" dur="500" fill="hold"/>
                                        <p:tgtEl>
                                          <p:spTgt spid="23557"/>
                                        </p:tgtEl>
                                        <p:attrNameLst>
                                          <p:attrName>ppt_h</p:attrName>
                                        </p:attrNameLst>
                                      </p:cBhvr>
                                      <p:tavLst>
                                        <p:tav tm="0">
                                          <p:val>
                                            <p:fltVal val="0"/>
                                          </p:val>
                                        </p:tav>
                                        <p:tav tm="100000">
                                          <p:val>
                                            <p:strVal val="#ppt_h"/>
                                          </p:val>
                                        </p:tav>
                                      </p:tavLst>
                                    </p:anim>
                                    <p:animEffect transition="in" filter="fade">
                                      <p:cBhvr>
                                        <p:cTn id="173" dur="500"/>
                                        <p:tgtEl>
                                          <p:spTgt spid="23557"/>
                                        </p:tgtEl>
                                      </p:cBhvr>
                                    </p:animEffect>
                                  </p:childTnLst>
                                </p:cTn>
                              </p:par>
                            </p:childTnLst>
                          </p:cTn>
                        </p:par>
                        <p:par>
                          <p:cTn id="174" fill="hold">
                            <p:stCondLst>
                              <p:cond delay="1000"/>
                            </p:stCondLst>
                            <p:childTnLst>
                              <p:par>
                                <p:cTn id="175" presetID="10" presetClass="exit" presetSubtype="0" fill="hold" grpId="4" nodeType="afterEffect">
                                  <p:stCondLst>
                                    <p:cond delay="500"/>
                                  </p:stCondLst>
                                  <p:childTnLst>
                                    <p:animEffect transition="out" filter="fade">
                                      <p:cBhvr>
                                        <p:cTn id="176" dur="500"/>
                                        <p:tgtEl>
                                          <p:spTgt spid="23557"/>
                                        </p:tgtEl>
                                      </p:cBhvr>
                                    </p:animEffect>
                                    <p:set>
                                      <p:cBhvr>
                                        <p:cTn id="177" dur="1" fill="hold">
                                          <p:stCondLst>
                                            <p:cond delay="499"/>
                                          </p:stCondLst>
                                        </p:cTn>
                                        <p:tgtEl>
                                          <p:spTgt spid="23557"/>
                                        </p:tgtEl>
                                        <p:attrNameLst>
                                          <p:attrName>style.visibility</p:attrName>
                                        </p:attrNameLst>
                                      </p:cBhvr>
                                      <p:to>
                                        <p:strVal val="hidden"/>
                                      </p:to>
                                    </p:set>
                                  </p:childTnLst>
                                </p:cTn>
                              </p:par>
                            </p:childTnLst>
                          </p:cTn>
                        </p:par>
                        <p:par>
                          <p:cTn id="178" fill="hold">
                            <p:stCondLst>
                              <p:cond delay="2000"/>
                            </p:stCondLst>
                            <p:childTnLst>
                              <p:par>
                                <p:cTn id="179" presetID="53" presetClass="entr" presetSubtype="0" fill="hold" nodeType="afterEffect">
                                  <p:stCondLst>
                                    <p:cond delay="500"/>
                                  </p:stCondLst>
                                  <p:childTnLst>
                                    <p:set>
                                      <p:cBhvr>
                                        <p:cTn id="180" dur="1" fill="hold">
                                          <p:stCondLst>
                                            <p:cond delay="0"/>
                                          </p:stCondLst>
                                        </p:cTn>
                                        <p:tgtEl>
                                          <p:spTgt spid="23558"/>
                                        </p:tgtEl>
                                        <p:attrNameLst>
                                          <p:attrName>style.visibility</p:attrName>
                                        </p:attrNameLst>
                                      </p:cBhvr>
                                      <p:to>
                                        <p:strVal val="visible"/>
                                      </p:to>
                                    </p:set>
                                    <p:anim calcmode="lin" valueType="num">
                                      <p:cBhvr>
                                        <p:cTn id="181" dur="500" fill="hold"/>
                                        <p:tgtEl>
                                          <p:spTgt spid="23558"/>
                                        </p:tgtEl>
                                        <p:attrNameLst>
                                          <p:attrName>ppt_w</p:attrName>
                                        </p:attrNameLst>
                                      </p:cBhvr>
                                      <p:tavLst>
                                        <p:tav tm="0">
                                          <p:val>
                                            <p:fltVal val="0"/>
                                          </p:val>
                                        </p:tav>
                                        <p:tav tm="100000">
                                          <p:val>
                                            <p:strVal val="#ppt_w"/>
                                          </p:val>
                                        </p:tav>
                                      </p:tavLst>
                                    </p:anim>
                                    <p:anim calcmode="lin" valueType="num">
                                      <p:cBhvr>
                                        <p:cTn id="182" dur="500" fill="hold"/>
                                        <p:tgtEl>
                                          <p:spTgt spid="23558"/>
                                        </p:tgtEl>
                                        <p:attrNameLst>
                                          <p:attrName>ppt_h</p:attrName>
                                        </p:attrNameLst>
                                      </p:cBhvr>
                                      <p:tavLst>
                                        <p:tav tm="0">
                                          <p:val>
                                            <p:fltVal val="0"/>
                                          </p:val>
                                        </p:tav>
                                        <p:tav tm="100000">
                                          <p:val>
                                            <p:strVal val="#ppt_h"/>
                                          </p:val>
                                        </p:tav>
                                      </p:tavLst>
                                    </p:anim>
                                    <p:animEffect transition="in" filter="fade">
                                      <p:cBhvr>
                                        <p:cTn id="183" dur="500"/>
                                        <p:tgtEl>
                                          <p:spTgt spid="23558"/>
                                        </p:tgtEl>
                                      </p:cBhvr>
                                    </p:animEffect>
                                  </p:childTnLst>
                                </p:cTn>
                              </p:par>
                            </p:childTnLst>
                          </p:cTn>
                        </p:par>
                        <p:par>
                          <p:cTn id="184" fill="hold">
                            <p:stCondLst>
                              <p:cond delay="3000"/>
                            </p:stCondLst>
                            <p:childTnLst>
                              <p:par>
                                <p:cTn id="185" presetID="10" presetClass="exit" presetSubtype="0" fill="hold" nodeType="afterEffect">
                                  <p:stCondLst>
                                    <p:cond delay="500"/>
                                  </p:stCondLst>
                                  <p:childTnLst>
                                    <p:animEffect transition="out" filter="fade">
                                      <p:cBhvr>
                                        <p:cTn id="186" dur="500"/>
                                        <p:tgtEl>
                                          <p:spTgt spid="23558"/>
                                        </p:tgtEl>
                                      </p:cBhvr>
                                    </p:animEffect>
                                    <p:set>
                                      <p:cBhvr>
                                        <p:cTn id="187" dur="1" fill="hold">
                                          <p:stCondLst>
                                            <p:cond delay="499"/>
                                          </p:stCondLst>
                                        </p:cTn>
                                        <p:tgtEl>
                                          <p:spTgt spid="23558"/>
                                        </p:tgtEl>
                                        <p:attrNameLst>
                                          <p:attrName>style.visibility</p:attrName>
                                        </p:attrNameLst>
                                      </p:cBhvr>
                                      <p:to>
                                        <p:strVal val="hidden"/>
                                      </p:to>
                                    </p:set>
                                  </p:childTnLst>
                                </p:cTn>
                              </p:par>
                            </p:childTnLst>
                          </p:cTn>
                        </p:par>
                        <p:par>
                          <p:cTn id="188" fill="hold">
                            <p:stCondLst>
                              <p:cond delay="4000"/>
                            </p:stCondLst>
                            <p:childTnLst>
                              <p:par>
                                <p:cTn id="189" presetID="53" presetClass="entr" presetSubtype="0" fill="hold" nodeType="afterEffect">
                                  <p:stCondLst>
                                    <p:cond delay="500"/>
                                  </p:stCondLst>
                                  <p:childTnLst>
                                    <p:set>
                                      <p:cBhvr>
                                        <p:cTn id="190" dur="1" fill="hold">
                                          <p:stCondLst>
                                            <p:cond delay="0"/>
                                          </p:stCondLst>
                                        </p:cTn>
                                        <p:tgtEl>
                                          <p:spTgt spid="23559"/>
                                        </p:tgtEl>
                                        <p:attrNameLst>
                                          <p:attrName>style.visibility</p:attrName>
                                        </p:attrNameLst>
                                      </p:cBhvr>
                                      <p:to>
                                        <p:strVal val="visible"/>
                                      </p:to>
                                    </p:set>
                                    <p:anim calcmode="lin" valueType="num">
                                      <p:cBhvr>
                                        <p:cTn id="191" dur="500" fill="hold"/>
                                        <p:tgtEl>
                                          <p:spTgt spid="23559"/>
                                        </p:tgtEl>
                                        <p:attrNameLst>
                                          <p:attrName>ppt_w</p:attrName>
                                        </p:attrNameLst>
                                      </p:cBhvr>
                                      <p:tavLst>
                                        <p:tav tm="0">
                                          <p:val>
                                            <p:fltVal val="0"/>
                                          </p:val>
                                        </p:tav>
                                        <p:tav tm="100000">
                                          <p:val>
                                            <p:strVal val="#ppt_w"/>
                                          </p:val>
                                        </p:tav>
                                      </p:tavLst>
                                    </p:anim>
                                    <p:anim calcmode="lin" valueType="num">
                                      <p:cBhvr>
                                        <p:cTn id="192" dur="500" fill="hold"/>
                                        <p:tgtEl>
                                          <p:spTgt spid="23559"/>
                                        </p:tgtEl>
                                        <p:attrNameLst>
                                          <p:attrName>ppt_h</p:attrName>
                                        </p:attrNameLst>
                                      </p:cBhvr>
                                      <p:tavLst>
                                        <p:tav tm="0">
                                          <p:val>
                                            <p:fltVal val="0"/>
                                          </p:val>
                                        </p:tav>
                                        <p:tav tm="100000">
                                          <p:val>
                                            <p:strVal val="#ppt_h"/>
                                          </p:val>
                                        </p:tav>
                                      </p:tavLst>
                                    </p:anim>
                                    <p:animEffect transition="in" filter="fade">
                                      <p:cBhvr>
                                        <p:cTn id="193" dur="500"/>
                                        <p:tgtEl>
                                          <p:spTgt spid="23559"/>
                                        </p:tgtEl>
                                      </p:cBhvr>
                                    </p:animEffect>
                                  </p:childTnLst>
                                </p:cTn>
                              </p:par>
                            </p:childTnLst>
                          </p:cTn>
                        </p:par>
                        <p:par>
                          <p:cTn id="194" fill="hold">
                            <p:stCondLst>
                              <p:cond delay="5000"/>
                            </p:stCondLst>
                            <p:childTnLst>
                              <p:par>
                                <p:cTn id="195" presetID="10" presetClass="exit" presetSubtype="0" fill="hold" nodeType="afterEffect">
                                  <p:stCondLst>
                                    <p:cond delay="500"/>
                                  </p:stCondLst>
                                  <p:childTnLst>
                                    <p:animEffect transition="out" filter="fade">
                                      <p:cBhvr>
                                        <p:cTn id="196" dur="500"/>
                                        <p:tgtEl>
                                          <p:spTgt spid="23559"/>
                                        </p:tgtEl>
                                      </p:cBhvr>
                                    </p:animEffect>
                                    <p:set>
                                      <p:cBhvr>
                                        <p:cTn id="197" dur="1" fill="hold">
                                          <p:stCondLst>
                                            <p:cond delay="499"/>
                                          </p:stCondLst>
                                        </p:cTn>
                                        <p:tgtEl>
                                          <p:spTgt spid="23559"/>
                                        </p:tgtEl>
                                        <p:attrNameLst>
                                          <p:attrName>style.visibility</p:attrName>
                                        </p:attrNameLst>
                                      </p:cBhvr>
                                      <p:to>
                                        <p:strVal val="hidden"/>
                                      </p:to>
                                    </p:set>
                                  </p:childTnLst>
                                </p:cTn>
                              </p:par>
                            </p:childTnLst>
                          </p:cTn>
                        </p:par>
                        <p:par>
                          <p:cTn id="198" fill="hold">
                            <p:stCondLst>
                              <p:cond delay="6000"/>
                            </p:stCondLst>
                            <p:childTnLst>
                              <p:par>
                                <p:cTn id="199" presetID="53" presetClass="entr" presetSubtype="0" fill="hold" nodeType="afterEffect">
                                  <p:stCondLst>
                                    <p:cond delay="500"/>
                                  </p:stCondLst>
                                  <p:childTnLst>
                                    <p:set>
                                      <p:cBhvr>
                                        <p:cTn id="200" dur="1" fill="hold">
                                          <p:stCondLst>
                                            <p:cond delay="0"/>
                                          </p:stCondLst>
                                        </p:cTn>
                                        <p:tgtEl>
                                          <p:spTgt spid="23560"/>
                                        </p:tgtEl>
                                        <p:attrNameLst>
                                          <p:attrName>style.visibility</p:attrName>
                                        </p:attrNameLst>
                                      </p:cBhvr>
                                      <p:to>
                                        <p:strVal val="visible"/>
                                      </p:to>
                                    </p:set>
                                    <p:anim calcmode="lin" valueType="num">
                                      <p:cBhvr>
                                        <p:cTn id="201" dur="500" fill="hold"/>
                                        <p:tgtEl>
                                          <p:spTgt spid="23560"/>
                                        </p:tgtEl>
                                        <p:attrNameLst>
                                          <p:attrName>ppt_w</p:attrName>
                                        </p:attrNameLst>
                                      </p:cBhvr>
                                      <p:tavLst>
                                        <p:tav tm="0">
                                          <p:val>
                                            <p:fltVal val="0"/>
                                          </p:val>
                                        </p:tav>
                                        <p:tav tm="100000">
                                          <p:val>
                                            <p:strVal val="#ppt_w"/>
                                          </p:val>
                                        </p:tav>
                                      </p:tavLst>
                                    </p:anim>
                                    <p:anim calcmode="lin" valueType="num">
                                      <p:cBhvr>
                                        <p:cTn id="202" dur="500" fill="hold"/>
                                        <p:tgtEl>
                                          <p:spTgt spid="23560"/>
                                        </p:tgtEl>
                                        <p:attrNameLst>
                                          <p:attrName>ppt_h</p:attrName>
                                        </p:attrNameLst>
                                      </p:cBhvr>
                                      <p:tavLst>
                                        <p:tav tm="0">
                                          <p:val>
                                            <p:fltVal val="0"/>
                                          </p:val>
                                        </p:tav>
                                        <p:tav tm="100000">
                                          <p:val>
                                            <p:strVal val="#ppt_h"/>
                                          </p:val>
                                        </p:tav>
                                      </p:tavLst>
                                    </p:anim>
                                    <p:animEffect transition="in" filter="fade">
                                      <p:cBhvr>
                                        <p:cTn id="203" dur="500"/>
                                        <p:tgtEl>
                                          <p:spTgt spid="23560"/>
                                        </p:tgtEl>
                                      </p:cBhvr>
                                    </p:animEffect>
                                  </p:childTnLst>
                                </p:cTn>
                              </p:par>
                            </p:childTnLst>
                          </p:cTn>
                        </p:par>
                        <p:par>
                          <p:cTn id="204" fill="hold">
                            <p:stCondLst>
                              <p:cond delay="7000"/>
                            </p:stCondLst>
                            <p:childTnLst>
                              <p:par>
                                <p:cTn id="205" presetID="10" presetClass="exit" presetSubtype="0" fill="hold" nodeType="afterEffect">
                                  <p:stCondLst>
                                    <p:cond delay="500"/>
                                  </p:stCondLst>
                                  <p:childTnLst>
                                    <p:animEffect transition="out" filter="fade">
                                      <p:cBhvr>
                                        <p:cTn id="206" dur="500"/>
                                        <p:tgtEl>
                                          <p:spTgt spid="23560"/>
                                        </p:tgtEl>
                                      </p:cBhvr>
                                    </p:animEffect>
                                    <p:set>
                                      <p:cBhvr>
                                        <p:cTn id="207" dur="1" fill="hold">
                                          <p:stCondLst>
                                            <p:cond delay="499"/>
                                          </p:stCondLst>
                                        </p:cTn>
                                        <p:tgtEl>
                                          <p:spTgt spid="23560"/>
                                        </p:tgtEl>
                                        <p:attrNameLst>
                                          <p:attrName>style.visibility</p:attrName>
                                        </p:attrNameLst>
                                      </p:cBhvr>
                                      <p:to>
                                        <p:strVal val="hidden"/>
                                      </p:to>
                                    </p:set>
                                  </p:childTnLst>
                                </p:cTn>
                              </p:par>
                            </p:childTnLst>
                          </p:cTn>
                        </p:par>
                        <p:par>
                          <p:cTn id="208" fill="hold">
                            <p:stCondLst>
                              <p:cond delay="8000"/>
                            </p:stCondLst>
                            <p:childTnLst>
                              <p:par>
                                <p:cTn id="209" presetID="53" presetClass="entr" presetSubtype="0" fill="hold" nodeType="afterEffect">
                                  <p:stCondLst>
                                    <p:cond delay="500"/>
                                  </p:stCondLst>
                                  <p:childTnLst>
                                    <p:set>
                                      <p:cBhvr>
                                        <p:cTn id="210" dur="1" fill="hold">
                                          <p:stCondLst>
                                            <p:cond delay="0"/>
                                          </p:stCondLst>
                                        </p:cTn>
                                        <p:tgtEl>
                                          <p:spTgt spid="23561"/>
                                        </p:tgtEl>
                                        <p:attrNameLst>
                                          <p:attrName>style.visibility</p:attrName>
                                        </p:attrNameLst>
                                      </p:cBhvr>
                                      <p:to>
                                        <p:strVal val="visible"/>
                                      </p:to>
                                    </p:set>
                                    <p:anim calcmode="lin" valueType="num">
                                      <p:cBhvr>
                                        <p:cTn id="211" dur="500" fill="hold"/>
                                        <p:tgtEl>
                                          <p:spTgt spid="23561"/>
                                        </p:tgtEl>
                                        <p:attrNameLst>
                                          <p:attrName>ppt_w</p:attrName>
                                        </p:attrNameLst>
                                      </p:cBhvr>
                                      <p:tavLst>
                                        <p:tav tm="0">
                                          <p:val>
                                            <p:fltVal val="0"/>
                                          </p:val>
                                        </p:tav>
                                        <p:tav tm="100000">
                                          <p:val>
                                            <p:strVal val="#ppt_w"/>
                                          </p:val>
                                        </p:tav>
                                      </p:tavLst>
                                    </p:anim>
                                    <p:anim calcmode="lin" valueType="num">
                                      <p:cBhvr>
                                        <p:cTn id="212" dur="500" fill="hold"/>
                                        <p:tgtEl>
                                          <p:spTgt spid="23561"/>
                                        </p:tgtEl>
                                        <p:attrNameLst>
                                          <p:attrName>ppt_h</p:attrName>
                                        </p:attrNameLst>
                                      </p:cBhvr>
                                      <p:tavLst>
                                        <p:tav tm="0">
                                          <p:val>
                                            <p:fltVal val="0"/>
                                          </p:val>
                                        </p:tav>
                                        <p:tav tm="100000">
                                          <p:val>
                                            <p:strVal val="#ppt_h"/>
                                          </p:val>
                                        </p:tav>
                                      </p:tavLst>
                                    </p:anim>
                                    <p:animEffect transition="in" filter="fade">
                                      <p:cBhvr>
                                        <p:cTn id="213" dur="500"/>
                                        <p:tgtEl>
                                          <p:spTgt spid="23561"/>
                                        </p:tgtEl>
                                      </p:cBhvr>
                                    </p:animEffect>
                                  </p:childTnLst>
                                </p:cTn>
                              </p:par>
                            </p:childTnLst>
                          </p:cTn>
                        </p:par>
                        <p:par>
                          <p:cTn id="214" fill="hold">
                            <p:stCondLst>
                              <p:cond delay="9000"/>
                            </p:stCondLst>
                            <p:childTnLst>
                              <p:par>
                                <p:cTn id="215" presetID="10" presetClass="exit" presetSubtype="0" fill="hold" nodeType="afterEffect">
                                  <p:stCondLst>
                                    <p:cond delay="500"/>
                                  </p:stCondLst>
                                  <p:childTnLst>
                                    <p:animEffect transition="out" filter="fade">
                                      <p:cBhvr>
                                        <p:cTn id="216" dur="500"/>
                                        <p:tgtEl>
                                          <p:spTgt spid="23561"/>
                                        </p:tgtEl>
                                      </p:cBhvr>
                                    </p:animEffect>
                                    <p:set>
                                      <p:cBhvr>
                                        <p:cTn id="217" dur="1" fill="hold">
                                          <p:stCondLst>
                                            <p:cond delay="499"/>
                                          </p:stCondLst>
                                        </p:cTn>
                                        <p:tgtEl>
                                          <p:spTgt spid="23561"/>
                                        </p:tgtEl>
                                        <p:attrNameLst>
                                          <p:attrName>style.visibility</p:attrName>
                                        </p:attrNameLst>
                                      </p:cBhvr>
                                      <p:to>
                                        <p:strVal val="hidden"/>
                                      </p:to>
                                    </p:set>
                                  </p:childTnLst>
                                </p:cTn>
                              </p:par>
                            </p:childTnLst>
                          </p:cTn>
                        </p:par>
                        <p:par>
                          <p:cTn id="218" fill="hold">
                            <p:stCondLst>
                              <p:cond delay="10000"/>
                            </p:stCondLst>
                            <p:childTnLst>
                              <p:par>
                                <p:cTn id="219" presetID="53" presetClass="entr" presetSubtype="0" fill="hold" nodeType="afterEffect">
                                  <p:stCondLst>
                                    <p:cond delay="500"/>
                                  </p:stCondLst>
                                  <p:childTnLst>
                                    <p:set>
                                      <p:cBhvr>
                                        <p:cTn id="220" dur="1" fill="hold">
                                          <p:stCondLst>
                                            <p:cond delay="0"/>
                                          </p:stCondLst>
                                        </p:cTn>
                                        <p:tgtEl>
                                          <p:spTgt spid="23562"/>
                                        </p:tgtEl>
                                        <p:attrNameLst>
                                          <p:attrName>style.visibility</p:attrName>
                                        </p:attrNameLst>
                                      </p:cBhvr>
                                      <p:to>
                                        <p:strVal val="visible"/>
                                      </p:to>
                                    </p:set>
                                    <p:anim calcmode="lin" valueType="num">
                                      <p:cBhvr>
                                        <p:cTn id="221" dur="500" fill="hold"/>
                                        <p:tgtEl>
                                          <p:spTgt spid="23562"/>
                                        </p:tgtEl>
                                        <p:attrNameLst>
                                          <p:attrName>ppt_w</p:attrName>
                                        </p:attrNameLst>
                                      </p:cBhvr>
                                      <p:tavLst>
                                        <p:tav tm="0">
                                          <p:val>
                                            <p:fltVal val="0"/>
                                          </p:val>
                                        </p:tav>
                                        <p:tav tm="100000">
                                          <p:val>
                                            <p:strVal val="#ppt_w"/>
                                          </p:val>
                                        </p:tav>
                                      </p:tavLst>
                                    </p:anim>
                                    <p:anim calcmode="lin" valueType="num">
                                      <p:cBhvr>
                                        <p:cTn id="222" dur="500" fill="hold"/>
                                        <p:tgtEl>
                                          <p:spTgt spid="23562"/>
                                        </p:tgtEl>
                                        <p:attrNameLst>
                                          <p:attrName>ppt_h</p:attrName>
                                        </p:attrNameLst>
                                      </p:cBhvr>
                                      <p:tavLst>
                                        <p:tav tm="0">
                                          <p:val>
                                            <p:fltVal val="0"/>
                                          </p:val>
                                        </p:tav>
                                        <p:tav tm="100000">
                                          <p:val>
                                            <p:strVal val="#ppt_h"/>
                                          </p:val>
                                        </p:tav>
                                      </p:tavLst>
                                    </p:anim>
                                    <p:animEffect transition="in" filter="fade">
                                      <p:cBhvr>
                                        <p:cTn id="223" dur="500"/>
                                        <p:tgtEl>
                                          <p:spTgt spid="23562"/>
                                        </p:tgtEl>
                                      </p:cBhvr>
                                    </p:animEffect>
                                  </p:childTnLst>
                                </p:cTn>
                              </p:par>
                            </p:childTnLst>
                          </p:cTn>
                        </p:par>
                        <p:par>
                          <p:cTn id="224" fill="hold">
                            <p:stCondLst>
                              <p:cond delay="11000"/>
                            </p:stCondLst>
                            <p:childTnLst>
                              <p:par>
                                <p:cTn id="225" presetID="10" presetClass="exit" presetSubtype="0" fill="hold" nodeType="afterEffect">
                                  <p:stCondLst>
                                    <p:cond delay="500"/>
                                  </p:stCondLst>
                                  <p:childTnLst>
                                    <p:animEffect transition="out" filter="fade">
                                      <p:cBhvr>
                                        <p:cTn id="226" dur="500"/>
                                        <p:tgtEl>
                                          <p:spTgt spid="23562"/>
                                        </p:tgtEl>
                                      </p:cBhvr>
                                    </p:animEffect>
                                    <p:set>
                                      <p:cBhvr>
                                        <p:cTn id="227" dur="1" fill="hold">
                                          <p:stCondLst>
                                            <p:cond delay="499"/>
                                          </p:stCondLst>
                                        </p:cTn>
                                        <p:tgtEl>
                                          <p:spTgt spid="23562"/>
                                        </p:tgtEl>
                                        <p:attrNameLst>
                                          <p:attrName>style.visibility</p:attrName>
                                        </p:attrNameLst>
                                      </p:cBhvr>
                                      <p:to>
                                        <p:strVal val="hidden"/>
                                      </p:to>
                                    </p:set>
                                  </p:childTnLst>
                                </p:cTn>
                              </p:par>
                            </p:childTnLst>
                          </p:cTn>
                        </p:par>
                        <p:par>
                          <p:cTn id="228" fill="hold">
                            <p:stCondLst>
                              <p:cond delay="12000"/>
                            </p:stCondLst>
                            <p:childTnLst>
                              <p:par>
                                <p:cTn id="229" presetID="53" presetClass="entr" presetSubtype="0" fill="hold" nodeType="afterEffect">
                                  <p:stCondLst>
                                    <p:cond delay="500"/>
                                  </p:stCondLst>
                                  <p:childTnLst>
                                    <p:set>
                                      <p:cBhvr>
                                        <p:cTn id="230" dur="1" fill="hold">
                                          <p:stCondLst>
                                            <p:cond delay="0"/>
                                          </p:stCondLst>
                                        </p:cTn>
                                        <p:tgtEl>
                                          <p:spTgt spid="23563"/>
                                        </p:tgtEl>
                                        <p:attrNameLst>
                                          <p:attrName>style.visibility</p:attrName>
                                        </p:attrNameLst>
                                      </p:cBhvr>
                                      <p:to>
                                        <p:strVal val="visible"/>
                                      </p:to>
                                    </p:set>
                                    <p:anim calcmode="lin" valueType="num">
                                      <p:cBhvr>
                                        <p:cTn id="231" dur="500" fill="hold"/>
                                        <p:tgtEl>
                                          <p:spTgt spid="23563"/>
                                        </p:tgtEl>
                                        <p:attrNameLst>
                                          <p:attrName>ppt_w</p:attrName>
                                        </p:attrNameLst>
                                      </p:cBhvr>
                                      <p:tavLst>
                                        <p:tav tm="0">
                                          <p:val>
                                            <p:fltVal val="0"/>
                                          </p:val>
                                        </p:tav>
                                        <p:tav tm="100000">
                                          <p:val>
                                            <p:strVal val="#ppt_w"/>
                                          </p:val>
                                        </p:tav>
                                      </p:tavLst>
                                    </p:anim>
                                    <p:anim calcmode="lin" valueType="num">
                                      <p:cBhvr>
                                        <p:cTn id="232" dur="500" fill="hold"/>
                                        <p:tgtEl>
                                          <p:spTgt spid="23563"/>
                                        </p:tgtEl>
                                        <p:attrNameLst>
                                          <p:attrName>ppt_h</p:attrName>
                                        </p:attrNameLst>
                                      </p:cBhvr>
                                      <p:tavLst>
                                        <p:tav tm="0">
                                          <p:val>
                                            <p:fltVal val="0"/>
                                          </p:val>
                                        </p:tav>
                                        <p:tav tm="100000">
                                          <p:val>
                                            <p:strVal val="#ppt_h"/>
                                          </p:val>
                                        </p:tav>
                                      </p:tavLst>
                                    </p:anim>
                                    <p:animEffect transition="in" filter="fade">
                                      <p:cBhvr>
                                        <p:cTn id="233" dur="500"/>
                                        <p:tgtEl>
                                          <p:spTgt spid="23563"/>
                                        </p:tgtEl>
                                      </p:cBhvr>
                                    </p:animEffect>
                                  </p:childTnLst>
                                </p:cTn>
                              </p:par>
                            </p:childTnLst>
                          </p:cTn>
                        </p:par>
                        <p:par>
                          <p:cTn id="234" fill="hold">
                            <p:stCondLst>
                              <p:cond delay="13000"/>
                            </p:stCondLst>
                            <p:childTnLst>
                              <p:par>
                                <p:cTn id="235" presetID="10" presetClass="exit" presetSubtype="0" fill="hold" nodeType="afterEffect">
                                  <p:stCondLst>
                                    <p:cond delay="500"/>
                                  </p:stCondLst>
                                  <p:childTnLst>
                                    <p:animEffect transition="out" filter="fade">
                                      <p:cBhvr>
                                        <p:cTn id="236" dur="500"/>
                                        <p:tgtEl>
                                          <p:spTgt spid="23563"/>
                                        </p:tgtEl>
                                      </p:cBhvr>
                                    </p:animEffect>
                                    <p:set>
                                      <p:cBhvr>
                                        <p:cTn id="237" dur="1" fill="hold">
                                          <p:stCondLst>
                                            <p:cond delay="499"/>
                                          </p:stCondLst>
                                        </p:cTn>
                                        <p:tgtEl>
                                          <p:spTgt spid="23563"/>
                                        </p:tgtEl>
                                        <p:attrNameLst>
                                          <p:attrName>style.visibility</p:attrName>
                                        </p:attrNameLst>
                                      </p:cBhvr>
                                      <p:to>
                                        <p:strVal val="hidden"/>
                                      </p:to>
                                    </p:set>
                                  </p:childTnLst>
                                </p:cTn>
                              </p:par>
                            </p:childTnLst>
                          </p:cTn>
                        </p:par>
                        <p:par>
                          <p:cTn id="238" fill="hold">
                            <p:stCondLst>
                              <p:cond delay="14000"/>
                            </p:stCondLst>
                            <p:childTnLst>
                              <p:par>
                                <p:cTn id="239" presetID="53" presetClass="entr" presetSubtype="0" fill="hold" nodeType="afterEffect">
                                  <p:stCondLst>
                                    <p:cond delay="500"/>
                                  </p:stCondLst>
                                  <p:childTnLst>
                                    <p:set>
                                      <p:cBhvr>
                                        <p:cTn id="240" dur="1" fill="hold">
                                          <p:stCondLst>
                                            <p:cond delay="0"/>
                                          </p:stCondLst>
                                        </p:cTn>
                                        <p:tgtEl>
                                          <p:spTgt spid="23564"/>
                                        </p:tgtEl>
                                        <p:attrNameLst>
                                          <p:attrName>style.visibility</p:attrName>
                                        </p:attrNameLst>
                                      </p:cBhvr>
                                      <p:to>
                                        <p:strVal val="visible"/>
                                      </p:to>
                                    </p:set>
                                    <p:anim calcmode="lin" valueType="num">
                                      <p:cBhvr>
                                        <p:cTn id="241" dur="500" fill="hold"/>
                                        <p:tgtEl>
                                          <p:spTgt spid="23564"/>
                                        </p:tgtEl>
                                        <p:attrNameLst>
                                          <p:attrName>ppt_w</p:attrName>
                                        </p:attrNameLst>
                                      </p:cBhvr>
                                      <p:tavLst>
                                        <p:tav tm="0">
                                          <p:val>
                                            <p:fltVal val="0"/>
                                          </p:val>
                                        </p:tav>
                                        <p:tav tm="100000">
                                          <p:val>
                                            <p:strVal val="#ppt_w"/>
                                          </p:val>
                                        </p:tav>
                                      </p:tavLst>
                                    </p:anim>
                                    <p:anim calcmode="lin" valueType="num">
                                      <p:cBhvr>
                                        <p:cTn id="242" dur="500" fill="hold"/>
                                        <p:tgtEl>
                                          <p:spTgt spid="23564"/>
                                        </p:tgtEl>
                                        <p:attrNameLst>
                                          <p:attrName>ppt_h</p:attrName>
                                        </p:attrNameLst>
                                      </p:cBhvr>
                                      <p:tavLst>
                                        <p:tav tm="0">
                                          <p:val>
                                            <p:fltVal val="0"/>
                                          </p:val>
                                        </p:tav>
                                        <p:tav tm="100000">
                                          <p:val>
                                            <p:strVal val="#ppt_h"/>
                                          </p:val>
                                        </p:tav>
                                      </p:tavLst>
                                    </p:anim>
                                    <p:animEffect transition="in" filter="fade">
                                      <p:cBhvr>
                                        <p:cTn id="243" dur="500"/>
                                        <p:tgtEl>
                                          <p:spTgt spid="23564"/>
                                        </p:tgtEl>
                                      </p:cBhvr>
                                    </p:animEffect>
                                  </p:childTnLst>
                                </p:cTn>
                              </p:par>
                            </p:childTnLst>
                          </p:cTn>
                        </p:par>
                        <p:par>
                          <p:cTn id="244" fill="hold">
                            <p:stCondLst>
                              <p:cond delay="15000"/>
                            </p:stCondLst>
                            <p:childTnLst>
                              <p:par>
                                <p:cTn id="245" presetID="10" presetClass="exit" presetSubtype="0" fill="hold" nodeType="afterEffect">
                                  <p:stCondLst>
                                    <p:cond delay="500"/>
                                  </p:stCondLst>
                                  <p:childTnLst>
                                    <p:animEffect transition="out" filter="fade">
                                      <p:cBhvr>
                                        <p:cTn id="246" dur="500"/>
                                        <p:tgtEl>
                                          <p:spTgt spid="23564"/>
                                        </p:tgtEl>
                                      </p:cBhvr>
                                    </p:animEffect>
                                    <p:set>
                                      <p:cBhvr>
                                        <p:cTn id="247" dur="1" fill="hold">
                                          <p:stCondLst>
                                            <p:cond delay="499"/>
                                          </p:stCondLst>
                                        </p:cTn>
                                        <p:tgtEl>
                                          <p:spTgt spid="23564"/>
                                        </p:tgtEl>
                                        <p:attrNameLst>
                                          <p:attrName>style.visibility</p:attrName>
                                        </p:attrNameLst>
                                      </p:cBhvr>
                                      <p:to>
                                        <p:strVal val="hidden"/>
                                      </p:to>
                                    </p:set>
                                  </p:childTnLst>
                                </p:cTn>
                              </p:par>
                            </p:childTnLst>
                          </p:cTn>
                        </p:par>
                      </p:childTnLst>
                    </p:cTn>
                  </p:par>
                </p:childTnLst>
              </p:cTn>
              <p:nextCondLst>
                <p:cond evt="onClick" delay="0">
                  <p:tgtEl>
                    <p:spTgt spid="23569"/>
                  </p:tgtEl>
                </p:cond>
              </p:nextCondLst>
            </p:seq>
          </p:childTnLst>
        </p:cTn>
      </p:par>
    </p:tnLst>
    <p:bldLst>
      <p:bldP spid="23557" grpId="0"/>
      <p:bldP spid="23557" grpId="1"/>
      <p:bldP spid="23557" grpId="2"/>
      <p:bldP spid="23557" grpId="3"/>
      <p:bldP spid="23557" grpId="4"/>
      <p:bldP spid="23557" grpId="5"/>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WordArt 4"/>
          <p:cNvSpPr>
            <a:spLocks noChangeArrowheads="1" noChangeShapeType="1" noTextEdit="1"/>
          </p:cNvSpPr>
          <p:nvPr/>
        </p:nvSpPr>
        <p:spPr bwMode="auto">
          <a:xfrm>
            <a:off x="971600" y="1124744"/>
            <a:ext cx="6985000" cy="2374900"/>
          </a:xfrm>
          <a:prstGeom prst="rect">
            <a:avLst/>
          </a:prstGeom>
        </p:spPr>
        <p:txBody>
          <a:bodyPr wrap="none" fromWordArt="1">
            <a:prstTxWarp prst="textSlantUp">
              <a:avLst>
                <a:gd name="adj" fmla="val 32056"/>
              </a:avLst>
            </a:prstTxWarp>
          </a:bodyPr>
          <a:lstStyle/>
          <a:p>
            <a:pPr algn="ctr"/>
            <a:r>
              <a:rPr lang="sk-SK" sz="36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Ďakujem za pozornosť</a:t>
            </a:r>
          </a:p>
        </p:txBody>
      </p:sp>
      <p:sp>
        <p:nvSpPr>
          <p:cNvPr id="4" name="Tlačidlo akcie: Pomocník 3">
            <a:hlinkClick r:id="rId3" highlightClick="1"/>
          </p:cNvPr>
          <p:cNvSpPr/>
          <p:nvPr/>
        </p:nvSpPr>
        <p:spPr>
          <a:xfrm>
            <a:off x="6156176" y="3717032"/>
            <a:ext cx="1656184" cy="1656184"/>
          </a:xfrm>
          <a:prstGeom prst="actionButtonHelp">
            <a:avLst/>
          </a:prstGeom>
          <a:solidFill>
            <a:srgbClr val="FF6600"/>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914400" y="908720"/>
            <a:ext cx="1785392" cy="1224136"/>
          </a:xfrm>
        </p:spPr>
        <p:txBody>
          <a:bodyPr/>
          <a:lstStyle/>
          <a:p>
            <a:r>
              <a:rPr lang="sk-SK" sz="6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BIŤ</a:t>
            </a:r>
          </a:p>
        </p:txBody>
      </p:sp>
      <p:pic>
        <p:nvPicPr>
          <p:cNvPr id="17411" name="Picture 5" descr="5, Priya Lalwani, Drum Beat"/>
          <p:cNvPicPr>
            <a:picLocks noChangeAspect="1" noChangeArrowheads="1" noCrop="1"/>
          </p:cNvPicPr>
          <p:nvPr/>
        </p:nvPicPr>
        <p:blipFill>
          <a:blip r:embed="rId2" cstate="print"/>
          <a:srcRect/>
          <a:stretch>
            <a:fillRect/>
          </a:stretch>
        </p:blipFill>
        <p:spPr bwMode="auto">
          <a:xfrm>
            <a:off x="7092280" y="2204864"/>
            <a:ext cx="1037859" cy="1007988"/>
          </a:xfrm>
          <a:prstGeom prst="rect">
            <a:avLst/>
          </a:prstGeom>
          <a:noFill/>
          <a:ln w="9525">
            <a:noFill/>
            <a:miter lim="800000"/>
            <a:headEnd/>
            <a:tailEnd/>
          </a:ln>
        </p:spPr>
      </p:pic>
      <p:pic>
        <p:nvPicPr>
          <p:cNvPr id="17412" name="Picture 6" descr="hammer"/>
          <p:cNvPicPr>
            <a:picLocks noChangeAspect="1" noChangeArrowheads="1" noCrop="1"/>
          </p:cNvPicPr>
          <p:nvPr/>
        </p:nvPicPr>
        <p:blipFill>
          <a:blip r:embed="rId3" cstate="print"/>
          <a:srcRect/>
          <a:stretch>
            <a:fillRect/>
          </a:stretch>
        </p:blipFill>
        <p:spPr bwMode="auto">
          <a:xfrm>
            <a:off x="7164288" y="836613"/>
            <a:ext cx="1295500" cy="1193705"/>
          </a:xfrm>
          <a:prstGeom prst="rect">
            <a:avLst/>
          </a:prstGeom>
          <a:noFill/>
          <a:ln w="9525">
            <a:noFill/>
            <a:miter lim="800000"/>
            <a:headEnd/>
            <a:tailEnd/>
          </a:ln>
        </p:spPr>
      </p:pic>
      <p:pic>
        <p:nvPicPr>
          <p:cNvPr id="17413" name="Picture 7" descr="karate03"/>
          <p:cNvPicPr>
            <a:picLocks noChangeAspect="1" noChangeArrowheads="1" noCrop="1"/>
          </p:cNvPicPr>
          <p:nvPr/>
        </p:nvPicPr>
        <p:blipFill>
          <a:blip r:embed="rId4" cstate="print"/>
          <a:srcRect/>
          <a:stretch>
            <a:fillRect/>
          </a:stretch>
        </p:blipFill>
        <p:spPr bwMode="auto">
          <a:xfrm>
            <a:off x="5148064" y="980728"/>
            <a:ext cx="1744810" cy="1440160"/>
          </a:xfrm>
          <a:prstGeom prst="rect">
            <a:avLst/>
          </a:prstGeom>
          <a:noFill/>
          <a:ln w="9525">
            <a:noFill/>
            <a:miter lim="800000"/>
            <a:headEnd/>
            <a:tailEnd/>
          </a:ln>
        </p:spPr>
      </p:pic>
      <p:sp>
        <p:nvSpPr>
          <p:cNvPr id="17414" name="AutoShape 8">
            <a:hlinkClick r:id="rId5" action="ppaction://hlinksldjump" highlightClick="1"/>
          </p:cNvPr>
          <p:cNvSpPr>
            <a:spLocks noChangeArrowheads="1"/>
          </p:cNvSpPr>
          <p:nvPr/>
        </p:nvSpPr>
        <p:spPr bwMode="auto">
          <a:xfrm>
            <a:off x="827584" y="5157192"/>
            <a:ext cx="864294" cy="864096"/>
          </a:xfrm>
          <a:prstGeom prst="actionButtonBackPrevious">
            <a:avLst/>
          </a:prstGeom>
          <a:solidFill>
            <a:schemeClr val="accent1"/>
          </a:solidFill>
          <a:ln w="9525">
            <a:noFill/>
            <a:miter lim="800000"/>
            <a:headEnd/>
            <a:tailEnd/>
          </a:ln>
        </p:spPr>
        <p:txBody>
          <a:bodyPr wrap="none" anchor="ctr"/>
          <a:lstStyle/>
          <a:p>
            <a:endParaRPr lang="sk-SK"/>
          </a:p>
        </p:txBody>
      </p:sp>
      <p:sp>
        <p:nvSpPr>
          <p:cNvPr id="7" name="BlokTextu 6"/>
          <p:cNvSpPr txBox="1"/>
          <p:nvPr/>
        </p:nvSpPr>
        <p:spPr>
          <a:xfrm>
            <a:off x="971600" y="2132856"/>
            <a:ext cx="3528392" cy="369332"/>
          </a:xfrm>
          <a:prstGeom prst="rect">
            <a:avLst/>
          </a:prstGeom>
          <a:solidFill>
            <a:schemeClr val="bg1"/>
          </a:solidFill>
          <a:ln>
            <a:solidFill>
              <a:schemeClr val="bg1"/>
            </a:solidFill>
          </a:ln>
        </p:spPr>
        <p:txBody>
          <a:bodyPr wrap="square" rtlCol="0">
            <a:spAutoFit/>
          </a:bodyPr>
          <a:lstStyle/>
          <a:p>
            <a:r>
              <a:rPr lang="sk-SK" dirty="0" smtClean="0"/>
              <a:t>= udierať, búchať, tĺcť</a:t>
            </a:r>
            <a:endParaRPr lang="sk-SK" dirty="0"/>
          </a:p>
        </p:txBody>
      </p:sp>
      <p:sp>
        <p:nvSpPr>
          <p:cNvPr id="8" name="BlokTextu 7"/>
          <p:cNvSpPr txBox="1"/>
          <p:nvPr/>
        </p:nvSpPr>
        <p:spPr>
          <a:xfrm>
            <a:off x="2267744" y="2852936"/>
            <a:ext cx="4320480" cy="2585323"/>
          </a:xfrm>
          <a:prstGeom prst="rect">
            <a:avLst/>
          </a:prstGeom>
          <a:noFill/>
        </p:spPr>
        <p:txBody>
          <a:bodyPr wrap="square" rtlCol="0">
            <a:spAutoFit/>
          </a:bodyPr>
          <a:lstStyle/>
          <a:p>
            <a:r>
              <a:rPr lang="sk-SK" sz="5400" dirty="0" smtClean="0"/>
              <a:t>hodiny bijú</a:t>
            </a:r>
          </a:p>
          <a:p>
            <a:r>
              <a:rPr lang="sk-SK" sz="5400" dirty="0" smtClean="0"/>
              <a:t>biť na bubon</a:t>
            </a:r>
          </a:p>
          <a:p>
            <a:r>
              <a:rPr lang="sk-SK" sz="5400" dirty="0" smtClean="0"/>
              <a:t>biť sa</a:t>
            </a:r>
            <a:endParaRPr lang="sk-SK" sz="5400"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683568" y="692696"/>
            <a:ext cx="2016224" cy="1296144"/>
          </a:xfrm>
        </p:spPr>
        <p:txBody>
          <a:bodyPr>
            <a:normAutofit/>
          </a:bodyPr>
          <a:lstStyle/>
          <a:p>
            <a:pPr fontAlgn="auto">
              <a:spcAft>
                <a:spcPts val="0"/>
              </a:spcAft>
              <a:defRPr/>
            </a:pPr>
            <a:r>
              <a:rPr lang="sk-SK" sz="66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BY</a:t>
            </a:r>
          </a:p>
        </p:txBody>
      </p:sp>
      <p:sp>
        <p:nvSpPr>
          <p:cNvPr id="6150" name="Text Box 6"/>
          <p:cNvSpPr txBox="1">
            <a:spLocks noChangeArrowheads="1"/>
          </p:cNvSpPr>
          <p:nvPr/>
        </p:nvSpPr>
        <p:spPr bwMode="auto">
          <a:xfrm>
            <a:off x="2195736" y="908720"/>
            <a:ext cx="5832648" cy="923330"/>
          </a:xfrm>
          <a:prstGeom prst="rect">
            <a:avLst/>
          </a:prstGeom>
          <a:noFill/>
          <a:ln w="9525">
            <a:noFill/>
            <a:miter lim="800000"/>
            <a:headEnd/>
            <a:tailEnd/>
          </a:ln>
        </p:spPr>
        <p:txBody>
          <a:bodyPr wrap="square">
            <a:spAutoFit/>
          </a:bodyPr>
          <a:lstStyle/>
          <a:p>
            <a:pPr>
              <a:spcBef>
                <a:spcPct val="50000"/>
              </a:spcBef>
            </a:pPr>
            <a:r>
              <a:rPr lang="sk-SK" sz="5400" b="1" dirty="0"/>
              <a:t>ab</a:t>
            </a:r>
            <a:r>
              <a:rPr lang="sk-SK" sz="5400" b="1" dirty="0">
                <a:solidFill>
                  <a:srgbClr val="CC0000"/>
                </a:solidFill>
              </a:rPr>
              <a:t>y</a:t>
            </a:r>
            <a:r>
              <a:rPr lang="sk-SK" sz="5400" b="1" dirty="0"/>
              <a:t>, </a:t>
            </a:r>
            <a:r>
              <a:rPr lang="sk-SK" sz="5400" b="1" dirty="0" smtClean="0"/>
              <a:t>keb</a:t>
            </a:r>
            <a:r>
              <a:rPr lang="sk-SK" sz="5400" b="1" dirty="0" smtClean="0">
                <a:solidFill>
                  <a:srgbClr val="CC0000"/>
                </a:solidFill>
              </a:rPr>
              <a:t>y</a:t>
            </a:r>
            <a:r>
              <a:rPr lang="sk-SK" sz="5400" b="1" dirty="0" smtClean="0"/>
              <a:t>, akob</a:t>
            </a:r>
            <a:r>
              <a:rPr lang="sk-SK" sz="5400" b="1" dirty="0" smtClean="0">
                <a:solidFill>
                  <a:srgbClr val="CC0000"/>
                </a:solidFill>
              </a:rPr>
              <a:t>y</a:t>
            </a:r>
            <a:endParaRPr lang="sk-SK" sz="5400" b="1" dirty="0">
              <a:solidFill>
                <a:srgbClr val="CC0000"/>
              </a:solidFill>
            </a:endParaRPr>
          </a:p>
        </p:txBody>
      </p:sp>
      <p:sp>
        <p:nvSpPr>
          <p:cNvPr id="5" name="Obdĺžnik 4"/>
          <p:cNvSpPr/>
          <p:nvPr/>
        </p:nvSpPr>
        <p:spPr>
          <a:xfrm>
            <a:off x="755576" y="2780928"/>
            <a:ext cx="7632848" cy="35283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pPr>
            <a:r>
              <a:rPr lang="sk-SK" sz="2400" dirty="0" smtClean="0">
                <a:latin typeface="Arial" pitchFamily="34" charset="0"/>
                <a:cs typeface="Arial" pitchFamily="34" charset="0"/>
              </a:rPr>
              <a:t>Chcel by som počítač. Písal by som, ale nemám pero. Cvičili by ste? Tešili by ste sa z úspechu? Prajem Ti, aby si bol zdravý. Želám Vám, aby ste ešte dlho žili. Neviem, ako by som ti to povedal. Keby som sa teplo obliekol, neprechladol by som. Cítim, akoby ma niekto udrel po nohe.</a:t>
            </a:r>
            <a:endParaRPr lang="sk-SK" sz="2400" dirty="0">
              <a:latin typeface="Arial" pitchFamily="34" charset="0"/>
              <a:cs typeface="Arial" pitchFamily="34" charset="0"/>
            </a:endParaRPr>
          </a:p>
        </p:txBody>
      </p:sp>
      <p:sp>
        <p:nvSpPr>
          <p:cNvPr id="6" name="Tlačidlo akcie: Pomocník 5">
            <a:hlinkClick r:id="" action="ppaction://noaction" highlightClick="1"/>
          </p:cNvPr>
          <p:cNvSpPr/>
          <p:nvPr/>
        </p:nvSpPr>
        <p:spPr>
          <a:xfrm>
            <a:off x="1691680" y="2924944"/>
            <a:ext cx="43204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7" name="Tlačidlo akcie: Pomocník 6">
            <a:hlinkClick r:id="" action="ppaction://noaction" highlightClick="1"/>
          </p:cNvPr>
          <p:cNvSpPr/>
          <p:nvPr/>
        </p:nvSpPr>
        <p:spPr>
          <a:xfrm>
            <a:off x="4716016" y="2924944"/>
            <a:ext cx="43204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8" name="Tlačidlo akcie: Pomocník 7">
            <a:hlinkClick r:id="" action="ppaction://noaction" highlightClick="1"/>
          </p:cNvPr>
          <p:cNvSpPr/>
          <p:nvPr/>
        </p:nvSpPr>
        <p:spPr>
          <a:xfrm>
            <a:off x="1691680" y="3501008"/>
            <a:ext cx="43204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9" name="Tlačidlo akcie: Pomocník 8">
            <a:hlinkClick r:id="" action="ppaction://noaction" highlightClick="1"/>
          </p:cNvPr>
          <p:cNvSpPr/>
          <p:nvPr/>
        </p:nvSpPr>
        <p:spPr>
          <a:xfrm>
            <a:off x="3707904" y="3501008"/>
            <a:ext cx="43204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0" name="Tlačidlo akcie: Pomocník 9">
            <a:hlinkClick r:id="" action="ppaction://noaction" highlightClick="1"/>
          </p:cNvPr>
          <p:cNvSpPr/>
          <p:nvPr/>
        </p:nvSpPr>
        <p:spPr>
          <a:xfrm>
            <a:off x="827584" y="4005064"/>
            <a:ext cx="576064"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1" name="Tlačidlo akcie: Pomocník 10">
            <a:hlinkClick r:id="" action="ppaction://noaction" highlightClick="1"/>
          </p:cNvPr>
          <p:cNvSpPr/>
          <p:nvPr/>
        </p:nvSpPr>
        <p:spPr>
          <a:xfrm>
            <a:off x="5220072" y="4005064"/>
            <a:ext cx="576064"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2" name="Tlačidlo akcie: Pomocník 11">
            <a:hlinkClick r:id="" action="ppaction://noaction" highlightClick="1"/>
          </p:cNvPr>
          <p:cNvSpPr/>
          <p:nvPr/>
        </p:nvSpPr>
        <p:spPr>
          <a:xfrm>
            <a:off x="2627784" y="4509120"/>
            <a:ext cx="43204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3" name="Tlačidlo akcie: Pomocník 12">
            <a:hlinkClick r:id="" action="ppaction://noaction" highlightClick="1"/>
          </p:cNvPr>
          <p:cNvSpPr/>
          <p:nvPr/>
        </p:nvSpPr>
        <p:spPr>
          <a:xfrm>
            <a:off x="5652120" y="4581128"/>
            <a:ext cx="79208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4" name="Tlačidlo akcie: Pomocník 13">
            <a:hlinkClick r:id="" action="ppaction://noaction" highlightClick="1"/>
          </p:cNvPr>
          <p:cNvSpPr/>
          <p:nvPr/>
        </p:nvSpPr>
        <p:spPr>
          <a:xfrm>
            <a:off x="3851920" y="5085184"/>
            <a:ext cx="432048"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5" name="Tlačidlo akcie: Pomocník 14">
            <a:hlinkClick r:id="" action="ppaction://noaction" highlightClick="1"/>
          </p:cNvPr>
          <p:cNvSpPr/>
          <p:nvPr/>
        </p:nvSpPr>
        <p:spPr>
          <a:xfrm>
            <a:off x="6012160" y="5157192"/>
            <a:ext cx="864096" cy="504056"/>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6" name="Tlačidlo akcie: Domov 15">
            <a:hlinkClick r:id="rId2" action="ppaction://hlinksldjump" highlightClick="1"/>
          </p:cNvPr>
          <p:cNvSpPr/>
          <p:nvPr/>
        </p:nvSpPr>
        <p:spPr>
          <a:xfrm>
            <a:off x="7884368" y="332656"/>
            <a:ext cx="864096" cy="72008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17" name="BlokTextu 16"/>
          <p:cNvSpPr txBox="1"/>
          <p:nvPr/>
        </p:nvSpPr>
        <p:spPr>
          <a:xfrm>
            <a:off x="755576" y="2060848"/>
            <a:ext cx="7488832" cy="461665"/>
          </a:xfrm>
          <a:prstGeom prst="rect">
            <a:avLst/>
          </a:prstGeom>
          <a:noFill/>
        </p:spPr>
        <p:txBody>
          <a:bodyPr wrap="square" rtlCol="0">
            <a:spAutoFit/>
          </a:bodyPr>
          <a:lstStyle/>
          <a:p>
            <a:r>
              <a:rPr lang="sk-SK"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Aké slovo sa skrýva pod otáznikom?</a:t>
            </a:r>
            <a:endParaRPr lang="sk-SK"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p:cTn id="7" dur="500" fill="hold"/>
                                        <p:tgtEl>
                                          <p:spTgt spid="6150"/>
                                        </p:tgtEl>
                                        <p:attrNameLst>
                                          <p:attrName>ppt_w</p:attrName>
                                        </p:attrNameLst>
                                      </p:cBhvr>
                                      <p:tavLst>
                                        <p:tav tm="0">
                                          <p:val>
                                            <p:fltVal val="0"/>
                                          </p:val>
                                        </p:tav>
                                        <p:tav tm="100000">
                                          <p:val>
                                            <p:strVal val="#ppt_w"/>
                                          </p:val>
                                        </p:tav>
                                      </p:tavLst>
                                    </p:anim>
                                    <p:anim calcmode="lin" valueType="num">
                                      <p:cBhvr>
                                        <p:cTn id="8" dur="500" fill="hold"/>
                                        <p:tgtEl>
                                          <p:spTgt spid="61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9" presetClass="exit" presetSubtype="0" fill="hold" grpId="0" nodeType="clickEffect">
                                  <p:stCondLst>
                                    <p:cond delay="0"/>
                                  </p:stCondLst>
                                  <p:childTnLst>
                                    <p:animEffect transition="out" filter="dissolve">
                                      <p:cBhvr>
                                        <p:cTn id="13" dur="500"/>
                                        <p:tgtEl>
                                          <p:spTgt spid="6"/>
                                        </p:tgtEl>
                                      </p:cBhvr>
                                    </p:animEffect>
                                    <p:set>
                                      <p:cBhvr>
                                        <p:cTn id="14" dur="1" fill="hold">
                                          <p:stCondLst>
                                            <p:cond delay="499"/>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5" restart="whenNotActive" fill="hold" evtFilter="cancelBubble" nodeType="interactiveSeq">
                <p:stCondLst>
                  <p:cond evt="onClick" delay="0">
                    <p:tgtEl>
                      <p:spTgt spid="7"/>
                    </p:tgtEl>
                  </p:cond>
                </p:stCondLst>
                <p:endSync evt="end" delay="0">
                  <p:rtn val="all"/>
                </p:endSync>
                <p:childTnLst>
                  <p:par>
                    <p:cTn id="16" fill="hold">
                      <p:stCondLst>
                        <p:cond delay="0"/>
                      </p:stCondLst>
                      <p:childTnLst>
                        <p:par>
                          <p:cTn id="17" fill="hold">
                            <p:stCondLst>
                              <p:cond delay="0"/>
                            </p:stCondLst>
                            <p:childTnLst>
                              <p:par>
                                <p:cTn id="18" presetID="9" presetClass="exit" presetSubtype="0" fill="hold" grpId="0" nodeType="clickEffect">
                                  <p:stCondLst>
                                    <p:cond delay="0"/>
                                  </p:stCondLst>
                                  <p:childTnLst>
                                    <p:animEffect transition="out" filter="dissolve">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1" restart="whenNotActive" fill="hold" evtFilter="cancelBubble" nodeType="interactiveSeq">
                <p:stCondLst>
                  <p:cond evt="onClick" delay="0">
                    <p:tgtEl>
                      <p:spTgt spid="8"/>
                    </p:tgtEl>
                  </p:cond>
                </p:stCondLst>
                <p:endSync evt="end" delay="0">
                  <p:rtn val="all"/>
                </p:endSync>
                <p:childTnLst>
                  <p:par>
                    <p:cTn id="22" fill="hold">
                      <p:stCondLst>
                        <p:cond delay="0"/>
                      </p:stCondLst>
                      <p:childTnLst>
                        <p:par>
                          <p:cTn id="23" fill="hold">
                            <p:stCondLst>
                              <p:cond delay="0"/>
                            </p:stCondLst>
                            <p:childTnLst>
                              <p:par>
                                <p:cTn id="24" presetID="9" presetClass="exit" presetSubtype="0" fill="hold" grpId="0" nodeType="clickEffect">
                                  <p:stCondLst>
                                    <p:cond delay="0"/>
                                  </p:stCondLst>
                                  <p:childTnLst>
                                    <p:animEffect transition="out" filter="dissolve">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7" restart="whenNotActive" fill="hold" evtFilter="cancelBubble" nodeType="interactiveSeq">
                <p:stCondLst>
                  <p:cond evt="onClick" delay="0">
                    <p:tgtEl>
                      <p:spTgt spid="9"/>
                    </p:tgtEl>
                  </p:cond>
                </p:stCondLst>
                <p:endSync evt="end" delay="0">
                  <p:rtn val="all"/>
                </p:endSync>
                <p:childTnLst>
                  <p:par>
                    <p:cTn id="28" fill="hold">
                      <p:stCondLst>
                        <p:cond delay="0"/>
                      </p:stCondLst>
                      <p:childTnLst>
                        <p:par>
                          <p:cTn id="29" fill="hold">
                            <p:stCondLst>
                              <p:cond delay="0"/>
                            </p:stCondLst>
                            <p:childTnLst>
                              <p:par>
                                <p:cTn id="30" presetID="9" presetClass="exit" presetSubtype="0" fill="hold" grpId="0" nodeType="clickEffect">
                                  <p:stCondLst>
                                    <p:cond delay="0"/>
                                  </p:stCondLst>
                                  <p:childTnLst>
                                    <p:animEffect transition="out" filter="dissolve">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3" restart="whenNotActive" fill="hold" evtFilter="cancelBubble" nodeType="interactiveSeq">
                <p:stCondLst>
                  <p:cond evt="onClick" delay="0">
                    <p:tgtEl>
                      <p:spTgt spid="10"/>
                    </p:tgtEl>
                  </p:cond>
                </p:stCondLst>
                <p:endSync evt="end" delay="0">
                  <p:rtn val="all"/>
                </p:endSync>
                <p:childTnLst>
                  <p:par>
                    <p:cTn id="34" fill="hold">
                      <p:stCondLst>
                        <p:cond delay="0"/>
                      </p:stCondLst>
                      <p:childTnLst>
                        <p:par>
                          <p:cTn id="35" fill="hold">
                            <p:stCondLst>
                              <p:cond delay="0"/>
                            </p:stCondLst>
                            <p:childTnLst>
                              <p:par>
                                <p:cTn id="36" presetID="9" presetClass="exit" presetSubtype="0" fill="hold" grpId="0" nodeType="clickEffect">
                                  <p:stCondLst>
                                    <p:cond delay="0"/>
                                  </p:stCondLst>
                                  <p:childTnLst>
                                    <p:animEffect transition="out" filter="dissolve">
                                      <p:cBhvr>
                                        <p:cTn id="37" dur="500"/>
                                        <p:tgtEl>
                                          <p:spTgt spid="10"/>
                                        </p:tgtEl>
                                      </p:cBhvr>
                                    </p:animEffect>
                                    <p:set>
                                      <p:cBhvr>
                                        <p:cTn id="38"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9" restart="whenNotActive" fill="hold" evtFilter="cancelBubble" nodeType="interactiveSeq">
                <p:stCondLst>
                  <p:cond evt="onClick" delay="0">
                    <p:tgtEl>
                      <p:spTgt spid="11"/>
                    </p:tgtEl>
                  </p:cond>
                </p:stCondLst>
                <p:endSync evt="end" delay="0">
                  <p:rtn val="all"/>
                </p:endSync>
                <p:childTnLst>
                  <p:par>
                    <p:cTn id="40" fill="hold">
                      <p:stCondLst>
                        <p:cond delay="0"/>
                      </p:stCondLst>
                      <p:childTnLst>
                        <p:par>
                          <p:cTn id="41" fill="hold">
                            <p:stCondLst>
                              <p:cond delay="0"/>
                            </p:stCondLst>
                            <p:childTnLst>
                              <p:par>
                                <p:cTn id="42" presetID="9" presetClass="exit" presetSubtype="0" fill="hold" grpId="0" nodeType="clickEffect">
                                  <p:stCondLst>
                                    <p:cond delay="0"/>
                                  </p:stCondLst>
                                  <p:childTnLst>
                                    <p:animEffect transition="out" filter="dissolve">
                                      <p:cBhvr>
                                        <p:cTn id="43" dur="500"/>
                                        <p:tgtEl>
                                          <p:spTgt spid="11"/>
                                        </p:tgtEl>
                                      </p:cBhvr>
                                    </p:animEffect>
                                    <p:set>
                                      <p:cBhvr>
                                        <p:cTn id="44"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45" restart="whenNotActive" fill="hold" evtFilter="cancelBubble" nodeType="interactiveSeq">
                <p:stCondLst>
                  <p:cond evt="onClick" delay="0">
                    <p:tgtEl>
                      <p:spTgt spid="12"/>
                    </p:tgtEl>
                  </p:cond>
                </p:stCondLst>
                <p:endSync evt="end" delay="0">
                  <p:rtn val="all"/>
                </p:endSync>
                <p:childTnLst>
                  <p:par>
                    <p:cTn id="46" fill="hold">
                      <p:stCondLst>
                        <p:cond delay="0"/>
                      </p:stCondLst>
                      <p:childTnLst>
                        <p:par>
                          <p:cTn id="47" fill="hold">
                            <p:stCondLst>
                              <p:cond delay="0"/>
                            </p:stCondLst>
                            <p:childTnLst>
                              <p:par>
                                <p:cTn id="48" presetID="9" presetClass="exit" presetSubtype="0" fill="hold" grpId="0" nodeType="clickEffect">
                                  <p:stCondLst>
                                    <p:cond delay="0"/>
                                  </p:stCondLst>
                                  <p:childTnLst>
                                    <p:animEffect transition="out" filter="dissolve">
                                      <p:cBhvr>
                                        <p:cTn id="49" dur="500"/>
                                        <p:tgtEl>
                                          <p:spTgt spid="12"/>
                                        </p:tgtEl>
                                      </p:cBhvr>
                                    </p:animEffect>
                                    <p:set>
                                      <p:cBhvr>
                                        <p:cTn id="50"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51" restart="whenNotActive" fill="hold" evtFilter="cancelBubble" nodeType="interactiveSeq">
                <p:stCondLst>
                  <p:cond evt="onClick" delay="0">
                    <p:tgtEl>
                      <p:spTgt spid="13"/>
                    </p:tgtEl>
                  </p:cond>
                </p:stCondLst>
                <p:endSync evt="end" delay="0">
                  <p:rtn val="all"/>
                </p:endSync>
                <p:childTnLst>
                  <p:par>
                    <p:cTn id="52" fill="hold">
                      <p:stCondLst>
                        <p:cond delay="0"/>
                      </p:stCondLst>
                      <p:childTnLst>
                        <p:par>
                          <p:cTn id="53" fill="hold">
                            <p:stCondLst>
                              <p:cond delay="0"/>
                            </p:stCondLst>
                            <p:childTnLst>
                              <p:par>
                                <p:cTn id="54" presetID="9" presetClass="exit" presetSubtype="0" fill="hold" grpId="0" nodeType="clickEffect">
                                  <p:stCondLst>
                                    <p:cond delay="0"/>
                                  </p:stCondLst>
                                  <p:childTnLst>
                                    <p:animEffect transition="out" filter="dissolve">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57" restart="whenNotActive" fill="hold" evtFilter="cancelBubble" nodeType="interactiveSeq">
                <p:stCondLst>
                  <p:cond evt="onClick" delay="0">
                    <p:tgtEl>
                      <p:spTgt spid="14"/>
                    </p:tgtEl>
                  </p:cond>
                </p:stCondLst>
                <p:endSync evt="end" delay="0">
                  <p:rtn val="all"/>
                </p:endSync>
                <p:childTnLst>
                  <p:par>
                    <p:cTn id="58" fill="hold">
                      <p:stCondLst>
                        <p:cond delay="0"/>
                      </p:stCondLst>
                      <p:childTnLst>
                        <p:par>
                          <p:cTn id="59" fill="hold">
                            <p:stCondLst>
                              <p:cond delay="0"/>
                            </p:stCondLst>
                            <p:childTnLst>
                              <p:par>
                                <p:cTn id="60" presetID="9" presetClass="exit" presetSubtype="0" fill="hold" grpId="0" nodeType="clickEffect">
                                  <p:stCondLst>
                                    <p:cond delay="0"/>
                                  </p:stCondLst>
                                  <p:childTnLst>
                                    <p:animEffect transition="out" filter="dissolve">
                                      <p:cBhvr>
                                        <p:cTn id="61" dur="500"/>
                                        <p:tgtEl>
                                          <p:spTgt spid="14"/>
                                        </p:tgtEl>
                                      </p:cBhvr>
                                    </p:animEffect>
                                    <p:set>
                                      <p:cBhvr>
                                        <p:cTn id="6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63" restart="whenNotActive" fill="hold" evtFilter="cancelBubble" nodeType="interactiveSeq">
                <p:stCondLst>
                  <p:cond evt="onClick" delay="0">
                    <p:tgtEl>
                      <p:spTgt spid="15"/>
                    </p:tgtEl>
                  </p:cond>
                </p:stCondLst>
                <p:endSync evt="end" delay="0">
                  <p:rtn val="all"/>
                </p:endSync>
                <p:childTnLst>
                  <p:par>
                    <p:cTn id="64" fill="hold">
                      <p:stCondLst>
                        <p:cond delay="0"/>
                      </p:stCondLst>
                      <p:childTnLst>
                        <p:par>
                          <p:cTn id="65" fill="hold">
                            <p:stCondLst>
                              <p:cond delay="0"/>
                            </p:stCondLst>
                            <p:childTnLst>
                              <p:par>
                                <p:cTn id="66" presetID="9" presetClass="exit" presetSubtype="0" fill="hold" grpId="0" nodeType="clickEffect">
                                  <p:stCondLst>
                                    <p:cond delay="0"/>
                                  </p:stCondLst>
                                  <p:childTnLst>
                                    <p:animEffect transition="out" filter="dissolve">
                                      <p:cBhvr>
                                        <p:cTn id="67" dur="500"/>
                                        <p:tgtEl>
                                          <p:spTgt spid="15"/>
                                        </p:tgtEl>
                                      </p:cBhvr>
                                    </p:animEffect>
                                    <p:set>
                                      <p:cBhvr>
                                        <p:cTn id="68"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childTnLst>
        </p:cTn>
      </p:par>
    </p:tnLst>
    <p:bldLst>
      <p:bldP spid="6150"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aoblený obdĺžnik 2"/>
          <p:cNvSpPr/>
          <p:nvPr/>
        </p:nvSpPr>
        <p:spPr>
          <a:xfrm>
            <a:off x="755576" y="908720"/>
            <a:ext cx="763284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b="1" dirty="0" smtClean="0">
                <a:latin typeface="Arial" pitchFamily="34" charset="0"/>
                <a:cs typeface="Arial" pitchFamily="34" charset="0"/>
              </a:rPr>
              <a:t>Vymysli vety s vybranými slovami by, aby, keby, akoby a napíš ich.</a:t>
            </a:r>
            <a:endParaRPr lang="sk-SK" b="1" dirty="0">
              <a:latin typeface="Arial" pitchFamily="34" charset="0"/>
              <a:cs typeface="Arial" pitchFamily="34" charset="0"/>
            </a:endParaRPr>
          </a:p>
        </p:txBody>
      </p:sp>
      <p:sp>
        <p:nvSpPr>
          <p:cNvPr id="4" name="Obdĺžnik 3"/>
          <p:cNvSpPr/>
          <p:nvPr/>
        </p:nvSpPr>
        <p:spPr>
          <a:xfrm>
            <a:off x="755576" y="1700808"/>
            <a:ext cx="7632848"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sk-SK"/>
          </a:p>
        </p:txBody>
      </p:sp>
      <p:sp>
        <p:nvSpPr>
          <p:cNvPr id="5" name="Obdĺžnik 4"/>
          <p:cNvSpPr/>
          <p:nvPr/>
        </p:nvSpPr>
        <p:spPr>
          <a:xfrm>
            <a:off x="755576" y="2420888"/>
            <a:ext cx="7632848"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sk-SK"/>
          </a:p>
        </p:txBody>
      </p:sp>
      <p:sp>
        <p:nvSpPr>
          <p:cNvPr id="6" name="Obdĺžnik 5"/>
          <p:cNvSpPr/>
          <p:nvPr/>
        </p:nvSpPr>
        <p:spPr>
          <a:xfrm>
            <a:off x="755576" y="3140968"/>
            <a:ext cx="7632848"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sk-SK"/>
          </a:p>
        </p:txBody>
      </p:sp>
      <p:sp>
        <p:nvSpPr>
          <p:cNvPr id="7" name="Obdĺžnik 6"/>
          <p:cNvSpPr/>
          <p:nvPr/>
        </p:nvSpPr>
        <p:spPr>
          <a:xfrm>
            <a:off x="755576" y="3861048"/>
            <a:ext cx="7632848"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sk-SK"/>
          </a:p>
        </p:txBody>
      </p:sp>
      <p:sp>
        <p:nvSpPr>
          <p:cNvPr id="8" name="Obdĺžnik 7"/>
          <p:cNvSpPr/>
          <p:nvPr/>
        </p:nvSpPr>
        <p:spPr>
          <a:xfrm>
            <a:off x="755576" y="4581128"/>
            <a:ext cx="7632848"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sk-SK"/>
          </a:p>
        </p:txBody>
      </p:sp>
      <p:sp>
        <p:nvSpPr>
          <p:cNvPr id="9" name="Obdĺžnik 8"/>
          <p:cNvSpPr/>
          <p:nvPr/>
        </p:nvSpPr>
        <p:spPr>
          <a:xfrm>
            <a:off x="755576" y="5301208"/>
            <a:ext cx="7632848"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sk-SK"/>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1763688" y="764704"/>
            <a:ext cx="3369568" cy="1143000"/>
          </a:xfrm>
        </p:spPr>
        <p:txBody>
          <a:bodyPr/>
          <a:lstStyle/>
          <a:p>
            <a:r>
              <a:rPr lang="sk-SK" sz="6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BYLINA</a:t>
            </a:r>
          </a:p>
        </p:txBody>
      </p:sp>
      <p:pic>
        <p:nvPicPr>
          <p:cNvPr id="9219" name="Picture 5" descr="bylina"/>
          <p:cNvPicPr>
            <a:picLocks noChangeAspect="1" noChangeArrowheads="1"/>
          </p:cNvPicPr>
          <p:nvPr/>
        </p:nvPicPr>
        <p:blipFill>
          <a:blip r:embed="rId2" cstate="print"/>
          <a:srcRect/>
          <a:stretch>
            <a:fillRect/>
          </a:stretch>
        </p:blipFill>
        <p:spPr bwMode="auto">
          <a:xfrm>
            <a:off x="5220072" y="1844824"/>
            <a:ext cx="3022675" cy="390058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isometricOffAxis2Left"/>
            <a:lightRig rig="threePt" dir="t">
              <a:rot lat="0" lon="0" rev="2100000"/>
            </a:lightRig>
          </a:scene3d>
          <a:sp3d extrusionH="25400">
            <a:bevelT w="304800" h="152400" prst="hardEdge"/>
            <a:extrusionClr>
              <a:srgbClr val="000000"/>
            </a:extrusionClr>
          </a:sp3d>
        </p:spPr>
      </p:pic>
      <p:sp>
        <p:nvSpPr>
          <p:cNvPr id="7175" name="Text Box 7"/>
          <p:cNvSpPr txBox="1">
            <a:spLocks noChangeArrowheads="1"/>
          </p:cNvSpPr>
          <p:nvPr/>
        </p:nvSpPr>
        <p:spPr bwMode="auto">
          <a:xfrm>
            <a:off x="827584" y="2275929"/>
            <a:ext cx="1871662" cy="762000"/>
          </a:xfrm>
          <a:prstGeom prst="rect">
            <a:avLst/>
          </a:prstGeom>
          <a:noFill/>
          <a:ln w="9525">
            <a:noFill/>
            <a:miter lim="800000"/>
            <a:headEnd/>
            <a:tailEnd/>
          </a:ln>
        </p:spPr>
        <p:txBody>
          <a:bodyPr>
            <a:spAutoFit/>
          </a:bodyPr>
          <a:lstStyle/>
          <a:p>
            <a:pPr>
              <a:spcBef>
                <a:spcPct val="50000"/>
              </a:spcBef>
            </a:pPr>
            <a:r>
              <a:rPr lang="sk-SK" sz="4400" b="1" dirty="0"/>
              <a:t>b</a:t>
            </a:r>
            <a:r>
              <a:rPr lang="sk-SK" sz="4400" b="1" dirty="0">
                <a:solidFill>
                  <a:srgbClr val="CC0000"/>
                </a:solidFill>
              </a:rPr>
              <a:t>y</a:t>
            </a:r>
            <a:r>
              <a:rPr lang="sk-SK" sz="4400" b="1" dirty="0"/>
              <a:t>ľka</a:t>
            </a:r>
          </a:p>
        </p:txBody>
      </p:sp>
      <p:sp>
        <p:nvSpPr>
          <p:cNvPr id="7176" name="Text Box 8"/>
          <p:cNvSpPr txBox="1">
            <a:spLocks noChangeArrowheads="1"/>
          </p:cNvSpPr>
          <p:nvPr/>
        </p:nvSpPr>
        <p:spPr bwMode="auto">
          <a:xfrm>
            <a:off x="827584" y="1556792"/>
            <a:ext cx="1439862" cy="762000"/>
          </a:xfrm>
          <a:prstGeom prst="rect">
            <a:avLst/>
          </a:prstGeom>
          <a:noFill/>
          <a:ln w="9525">
            <a:noFill/>
            <a:miter lim="800000"/>
            <a:headEnd/>
            <a:tailEnd/>
          </a:ln>
        </p:spPr>
        <p:txBody>
          <a:bodyPr>
            <a:spAutoFit/>
          </a:bodyPr>
          <a:lstStyle/>
          <a:p>
            <a:pPr>
              <a:spcBef>
                <a:spcPct val="50000"/>
              </a:spcBef>
            </a:pPr>
            <a:r>
              <a:rPr lang="sk-SK" sz="4400" b="1" dirty="0"/>
              <a:t>b</a:t>
            </a:r>
            <a:r>
              <a:rPr lang="sk-SK" sz="4400" b="1" dirty="0">
                <a:solidFill>
                  <a:srgbClr val="CC0000"/>
                </a:solidFill>
              </a:rPr>
              <a:t>y</a:t>
            </a:r>
            <a:r>
              <a:rPr lang="sk-SK" sz="4400" b="1" dirty="0"/>
              <a:t>ľ</a:t>
            </a:r>
          </a:p>
        </p:txBody>
      </p:sp>
      <p:sp>
        <p:nvSpPr>
          <p:cNvPr id="7177" name="Rectangle 9"/>
          <p:cNvSpPr>
            <a:spLocks noChangeArrowheads="1"/>
          </p:cNvSpPr>
          <p:nvPr/>
        </p:nvSpPr>
        <p:spPr bwMode="auto">
          <a:xfrm>
            <a:off x="827584" y="2996654"/>
            <a:ext cx="2111375"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linka</a:t>
            </a:r>
          </a:p>
        </p:txBody>
      </p:sp>
      <p:sp>
        <p:nvSpPr>
          <p:cNvPr id="7178" name="Rectangle 10"/>
          <p:cNvSpPr>
            <a:spLocks noChangeArrowheads="1"/>
          </p:cNvSpPr>
          <p:nvPr/>
        </p:nvSpPr>
        <p:spPr bwMode="auto">
          <a:xfrm>
            <a:off x="827584" y="3788817"/>
            <a:ext cx="2141537"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linný</a:t>
            </a:r>
          </a:p>
        </p:txBody>
      </p:sp>
      <p:sp>
        <p:nvSpPr>
          <p:cNvPr id="7179" name="Rectangle 11"/>
          <p:cNvSpPr>
            <a:spLocks noChangeArrowheads="1"/>
          </p:cNvSpPr>
          <p:nvPr/>
        </p:nvSpPr>
        <p:spPr bwMode="auto">
          <a:xfrm>
            <a:off x="827584" y="4507954"/>
            <a:ext cx="3478212"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linkárstvo</a:t>
            </a:r>
          </a:p>
        </p:txBody>
      </p:sp>
      <p:sp>
        <p:nvSpPr>
          <p:cNvPr id="7180" name="Rectangle 12"/>
          <p:cNvSpPr>
            <a:spLocks noChangeArrowheads="1"/>
          </p:cNvSpPr>
          <p:nvPr/>
        </p:nvSpPr>
        <p:spPr bwMode="auto">
          <a:xfrm>
            <a:off x="827584" y="5300117"/>
            <a:ext cx="3571875"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linožravec</a:t>
            </a:r>
          </a:p>
        </p:txBody>
      </p:sp>
      <p:sp>
        <p:nvSpPr>
          <p:cNvPr id="11" name="Tlačidlo akcie: Domov 10">
            <a:hlinkClick r:id="rId3" action="ppaction://hlinksldjump" highlightClick="1"/>
          </p:cNvPr>
          <p:cNvSpPr/>
          <p:nvPr/>
        </p:nvSpPr>
        <p:spPr>
          <a:xfrm>
            <a:off x="7884368" y="332656"/>
            <a:ext cx="864096" cy="93610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500" fill="hold"/>
                                        <p:tgtEl>
                                          <p:spTgt spid="7176"/>
                                        </p:tgtEl>
                                        <p:attrNameLst>
                                          <p:attrName>ppt_w</p:attrName>
                                        </p:attrNameLst>
                                      </p:cBhvr>
                                      <p:tavLst>
                                        <p:tav tm="0">
                                          <p:val>
                                            <p:fltVal val="0"/>
                                          </p:val>
                                        </p:tav>
                                        <p:tav tm="100000">
                                          <p:val>
                                            <p:strVal val="#ppt_w"/>
                                          </p:val>
                                        </p:tav>
                                      </p:tavLst>
                                    </p:anim>
                                    <p:anim calcmode="lin" valueType="num">
                                      <p:cBhvr>
                                        <p:cTn id="8" dur="500" fill="hold"/>
                                        <p:tgtEl>
                                          <p:spTgt spid="717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175"/>
                                        </p:tgtEl>
                                        <p:attrNameLst>
                                          <p:attrName>style.visibility</p:attrName>
                                        </p:attrNameLst>
                                      </p:cBhvr>
                                      <p:to>
                                        <p:strVal val="visible"/>
                                      </p:to>
                                    </p:set>
                                    <p:anim calcmode="lin" valueType="num">
                                      <p:cBhvr>
                                        <p:cTn id="12" dur="500" fill="hold"/>
                                        <p:tgtEl>
                                          <p:spTgt spid="7175"/>
                                        </p:tgtEl>
                                        <p:attrNameLst>
                                          <p:attrName>ppt_w</p:attrName>
                                        </p:attrNameLst>
                                      </p:cBhvr>
                                      <p:tavLst>
                                        <p:tav tm="0">
                                          <p:val>
                                            <p:fltVal val="0"/>
                                          </p:val>
                                        </p:tav>
                                        <p:tav tm="100000">
                                          <p:val>
                                            <p:strVal val="#ppt_w"/>
                                          </p:val>
                                        </p:tav>
                                      </p:tavLst>
                                    </p:anim>
                                    <p:anim calcmode="lin" valueType="num">
                                      <p:cBhvr>
                                        <p:cTn id="13" dur="500" fill="hold"/>
                                        <p:tgtEl>
                                          <p:spTgt spid="717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7177"/>
                                        </p:tgtEl>
                                        <p:attrNameLst>
                                          <p:attrName>style.visibility</p:attrName>
                                        </p:attrNameLst>
                                      </p:cBhvr>
                                      <p:to>
                                        <p:strVal val="visible"/>
                                      </p:to>
                                    </p:set>
                                    <p:anim calcmode="lin" valueType="num">
                                      <p:cBhvr>
                                        <p:cTn id="17" dur="500" fill="hold"/>
                                        <p:tgtEl>
                                          <p:spTgt spid="7177"/>
                                        </p:tgtEl>
                                        <p:attrNameLst>
                                          <p:attrName>ppt_w</p:attrName>
                                        </p:attrNameLst>
                                      </p:cBhvr>
                                      <p:tavLst>
                                        <p:tav tm="0">
                                          <p:val>
                                            <p:fltVal val="0"/>
                                          </p:val>
                                        </p:tav>
                                        <p:tav tm="100000">
                                          <p:val>
                                            <p:strVal val="#ppt_w"/>
                                          </p:val>
                                        </p:tav>
                                      </p:tavLst>
                                    </p:anim>
                                    <p:anim calcmode="lin" valueType="num">
                                      <p:cBhvr>
                                        <p:cTn id="18" dur="500" fill="hold"/>
                                        <p:tgtEl>
                                          <p:spTgt spid="7177"/>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7178"/>
                                        </p:tgtEl>
                                        <p:attrNameLst>
                                          <p:attrName>style.visibility</p:attrName>
                                        </p:attrNameLst>
                                      </p:cBhvr>
                                      <p:to>
                                        <p:strVal val="visible"/>
                                      </p:to>
                                    </p:set>
                                    <p:anim calcmode="lin" valueType="num">
                                      <p:cBhvr>
                                        <p:cTn id="22" dur="500" fill="hold"/>
                                        <p:tgtEl>
                                          <p:spTgt spid="7178"/>
                                        </p:tgtEl>
                                        <p:attrNameLst>
                                          <p:attrName>ppt_w</p:attrName>
                                        </p:attrNameLst>
                                      </p:cBhvr>
                                      <p:tavLst>
                                        <p:tav tm="0">
                                          <p:val>
                                            <p:fltVal val="0"/>
                                          </p:val>
                                        </p:tav>
                                        <p:tav tm="100000">
                                          <p:val>
                                            <p:strVal val="#ppt_w"/>
                                          </p:val>
                                        </p:tav>
                                      </p:tavLst>
                                    </p:anim>
                                    <p:anim calcmode="lin" valueType="num">
                                      <p:cBhvr>
                                        <p:cTn id="23" dur="500" fill="hold"/>
                                        <p:tgtEl>
                                          <p:spTgt spid="7178"/>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7179"/>
                                        </p:tgtEl>
                                        <p:attrNameLst>
                                          <p:attrName>style.visibility</p:attrName>
                                        </p:attrNameLst>
                                      </p:cBhvr>
                                      <p:to>
                                        <p:strVal val="visible"/>
                                      </p:to>
                                    </p:set>
                                    <p:anim calcmode="lin" valueType="num">
                                      <p:cBhvr>
                                        <p:cTn id="27" dur="500" fill="hold"/>
                                        <p:tgtEl>
                                          <p:spTgt spid="7179"/>
                                        </p:tgtEl>
                                        <p:attrNameLst>
                                          <p:attrName>ppt_w</p:attrName>
                                        </p:attrNameLst>
                                      </p:cBhvr>
                                      <p:tavLst>
                                        <p:tav tm="0">
                                          <p:val>
                                            <p:fltVal val="0"/>
                                          </p:val>
                                        </p:tav>
                                        <p:tav tm="100000">
                                          <p:val>
                                            <p:strVal val="#ppt_w"/>
                                          </p:val>
                                        </p:tav>
                                      </p:tavLst>
                                    </p:anim>
                                    <p:anim calcmode="lin" valueType="num">
                                      <p:cBhvr>
                                        <p:cTn id="28" dur="500" fill="hold"/>
                                        <p:tgtEl>
                                          <p:spTgt spid="7179"/>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7180"/>
                                        </p:tgtEl>
                                        <p:attrNameLst>
                                          <p:attrName>style.visibility</p:attrName>
                                        </p:attrNameLst>
                                      </p:cBhvr>
                                      <p:to>
                                        <p:strVal val="visible"/>
                                      </p:to>
                                    </p:set>
                                    <p:anim calcmode="lin" valueType="num">
                                      <p:cBhvr>
                                        <p:cTn id="32" dur="500" fill="hold"/>
                                        <p:tgtEl>
                                          <p:spTgt spid="7180"/>
                                        </p:tgtEl>
                                        <p:attrNameLst>
                                          <p:attrName>ppt_w</p:attrName>
                                        </p:attrNameLst>
                                      </p:cBhvr>
                                      <p:tavLst>
                                        <p:tav tm="0">
                                          <p:val>
                                            <p:fltVal val="0"/>
                                          </p:val>
                                        </p:tav>
                                        <p:tav tm="100000">
                                          <p:val>
                                            <p:strVal val="#ppt_w"/>
                                          </p:val>
                                        </p:tav>
                                      </p:tavLst>
                                    </p:anim>
                                    <p:anim calcmode="lin" valueType="num">
                                      <p:cBhvr>
                                        <p:cTn id="33" dur="500" fill="hold"/>
                                        <p:tgtEl>
                                          <p:spTgt spid="71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p:bldP spid="7178" grpId="0"/>
      <p:bldP spid="7179" grpId="0"/>
      <p:bldP spid="71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692696"/>
            <a:ext cx="7772400" cy="508918"/>
          </a:xfrm>
        </p:spPr>
        <p:txBody>
          <a:bodyPr/>
          <a:lstStyle/>
          <a:p>
            <a:r>
              <a:rPr lang="sk-SK" sz="1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Dopíš vybrané slová a pre kontrolu klikni na slovo, ktoré si napísal/a.</a:t>
            </a:r>
            <a:endParaRPr lang="sk-SK" sz="1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 name="Obdĺžnik 2"/>
          <p:cNvSpPr/>
          <p:nvPr/>
        </p:nvSpPr>
        <p:spPr>
          <a:xfrm>
            <a:off x="827584" y="1124744"/>
            <a:ext cx="7632848" cy="4032448"/>
          </a:xfrm>
          <a:prstGeom prst="rect">
            <a:avLst/>
          </a:prstGeom>
        </p:spPr>
        <p:style>
          <a:lnRef idx="2">
            <a:schemeClr val="accent6"/>
          </a:lnRef>
          <a:fillRef idx="1">
            <a:schemeClr val="lt1"/>
          </a:fillRef>
          <a:effectRef idx="0">
            <a:schemeClr val="accent6"/>
          </a:effectRef>
          <a:fontRef idx="minor">
            <a:schemeClr val="dk1"/>
          </a:fontRef>
        </p:style>
        <p:txBody>
          <a:bodyPr tIns="0" rtlCol="0" anchor="t" anchorCtr="0"/>
          <a:lstStyle/>
          <a:p>
            <a:pPr algn="just">
              <a:lnSpc>
                <a:spcPct val="250000"/>
              </a:lnSpc>
            </a:pPr>
            <a:r>
              <a:rPr lang="sk-SK" sz="2400" dirty="0" smtClean="0">
                <a:latin typeface="Arial" pitchFamily="34" charset="0"/>
                <a:cs typeface="Arial" pitchFamily="34" charset="0"/>
              </a:rPr>
              <a:t>Čítam knihu o bylinkách. Žito má tenkú byľ.    Bylinkárka pozná bylinky. Z liečivých bylín si varíme bylinkový čaj. Krava je bylinožravec. Moja teta sa venuje </a:t>
            </a:r>
            <a:r>
              <a:rPr lang="sk-SK" sz="2400" dirty="0" err="1" smtClean="0">
                <a:latin typeface="Arial" pitchFamily="34" charset="0"/>
                <a:cs typeface="Arial" pitchFamily="34" charset="0"/>
              </a:rPr>
              <a:t>bylinkárstvu</a:t>
            </a:r>
            <a:r>
              <a:rPr lang="sk-SK" sz="2400" dirty="0" smtClean="0">
                <a:latin typeface="Arial" pitchFamily="34" charset="0"/>
                <a:cs typeface="Arial" pitchFamily="34" charset="0"/>
              </a:rPr>
              <a:t>.</a:t>
            </a:r>
            <a:endParaRPr lang="sk-SK" sz="2400" dirty="0">
              <a:latin typeface="Arial" pitchFamily="34" charset="0"/>
              <a:cs typeface="Arial" pitchFamily="34" charset="0"/>
            </a:endParaRPr>
          </a:p>
        </p:txBody>
      </p:sp>
      <p:sp>
        <p:nvSpPr>
          <p:cNvPr id="4" name="Tlačidlo akcie: Pomocník 3">
            <a:hlinkClick r:id="" action="ppaction://noaction" highlightClick="1"/>
          </p:cNvPr>
          <p:cNvSpPr/>
          <p:nvPr/>
        </p:nvSpPr>
        <p:spPr>
          <a:xfrm>
            <a:off x="3563888" y="1484784"/>
            <a:ext cx="1296144"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5" name="Zaoblený obdĺžnik 4"/>
          <p:cNvSpPr/>
          <p:nvPr/>
        </p:nvSpPr>
        <p:spPr>
          <a:xfrm>
            <a:off x="6012160" y="522920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bylinkách</a:t>
            </a:r>
            <a:endParaRPr lang="sk-SK" b="1" dirty="0">
              <a:solidFill>
                <a:schemeClr val="bg1"/>
              </a:solidFill>
            </a:endParaRPr>
          </a:p>
        </p:txBody>
      </p:sp>
      <p:sp>
        <p:nvSpPr>
          <p:cNvPr id="6" name="Zaoblený obdĺžnik 5"/>
          <p:cNvSpPr/>
          <p:nvPr/>
        </p:nvSpPr>
        <p:spPr>
          <a:xfrm>
            <a:off x="971600" y="558924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byľ</a:t>
            </a:r>
            <a:endParaRPr lang="sk-SK" b="1" dirty="0">
              <a:solidFill>
                <a:schemeClr val="bg1"/>
              </a:solidFill>
            </a:endParaRPr>
          </a:p>
        </p:txBody>
      </p:sp>
      <p:sp>
        <p:nvSpPr>
          <p:cNvPr id="7" name="Zaoblený obdĺžnik 6"/>
          <p:cNvSpPr/>
          <p:nvPr/>
        </p:nvSpPr>
        <p:spPr>
          <a:xfrm>
            <a:off x="3419872" y="558924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Bylinkárka</a:t>
            </a:r>
            <a:endParaRPr lang="sk-SK" b="1" dirty="0">
              <a:solidFill>
                <a:schemeClr val="bg1"/>
              </a:solidFill>
            </a:endParaRPr>
          </a:p>
        </p:txBody>
      </p:sp>
      <p:sp>
        <p:nvSpPr>
          <p:cNvPr id="8" name="Zaoblený obdĺžnik 7"/>
          <p:cNvSpPr/>
          <p:nvPr/>
        </p:nvSpPr>
        <p:spPr>
          <a:xfrm>
            <a:off x="3419872" y="522920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bylinky</a:t>
            </a:r>
            <a:endParaRPr lang="sk-SK" b="1" dirty="0">
              <a:solidFill>
                <a:schemeClr val="bg1"/>
              </a:solidFill>
            </a:endParaRPr>
          </a:p>
        </p:txBody>
      </p:sp>
      <p:sp>
        <p:nvSpPr>
          <p:cNvPr id="9" name="Zaoblený obdĺžnik 8"/>
          <p:cNvSpPr/>
          <p:nvPr/>
        </p:nvSpPr>
        <p:spPr>
          <a:xfrm>
            <a:off x="899592" y="522920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bylín</a:t>
            </a:r>
            <a:endParaRPr lang="sk-SK" b="1" dirty="0">
              <a:solidFill>
                <a:schemeClr val="bg1"/>
              </a:solidFill>
            </a:endParaRPr>
          </a:p>
        </p:txBody>
      </p:sp>
      <p:sp>
        <p:nvSpPr>
          <p:cNvPr id="10" name="Zaoblený obdĺžnik 9"/>
          <p:cNvSpPr/>
          <p:nvPr/>
        </p:nvSpPr>
        <p:spPr>
          <a:xfrm>
            <a:off x="4860032" y="594928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bylinkový</a:t>
            </a:r>
            <a:endParaRPr lang="sk-SK" b="1" dirty="0">
              <a:solidFill>
                <a:schemeClr val="bg1"/>
              </a:solidFill>
            </a:endParaRPr>
          </a:p>
        </p:txBody>
      </p:sp>
      <p:sp>
        <p:nvSpPr>
          <p:cNvPr id="11" name="Zaoblený obdĺžnik 10"/>
          <p:cNvSpPr/>
          <p:nvPr/>
        </p:nvSpPr>
        <p:spPr>
          <a:xfrm>
            <a:off x="6012160" y="558924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bylinožravec</a:t>
            </a:r>
            <a:endParaRPr lang="sk-SK" b="1" dirty="0">
              <a:solidFill>
                <a:schemeClr val="bg1"/>
              </a:solidFill>
            </a:endParaRPr>
          </a:p>
        </p:txBody>
      </p:sp>
      <p:sp>
        <p:nvSpPr>
          <p:cNvPr id="12" name="Zaoblený obdĺžnik 11"/>
          <p:cNvSpPr/>
          <p:nvPr/>
        </p:nvSpPr>
        <p:spPr>
          <a:xfrm>
            <a:off x="2123728" y="5949280"/>
            <a:ext cx="2232248"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err="1" smtClean="0">
                <a:solidFill>
                  <a:schemeClr val="bg1"/>
                </a:solidFill>
                <a:latin typeface="Arial" pitchFamily="34" charset="0"/>
                <a:cs typeface="Arial" pitchFamily="34" charset="0"/>
              </a:rPr>
              <a:t>bylinkárstvu</a:t>
            </a:r>
            <a:endParaRPr lang="sk-SK" b="1" dirty="0">
              <a:solidFill>
                <a:schemeClr val="bg1"/>
              </a:solidFill>
            </a:endParaRPr>
          </a:p>
        </p:txBody>
      </p:sp>
      <p:sp>
        <p:nvSpPr>
          <p:cNvPr id="14" name="Tlačidlo akcie: Pomocník 13">
            <a:hlinkClick r:id="" action="ppaction://noaction" highlightClick="1"/>
          </p:cNvPr>
          <p:cNvSpPr/>
          <p:nvPr/>
        </p:nvSpPr>
        <p:spPr>
          <a:xfrm>
            <a:off x="7812360" y="1484784"/>
            <a:ext cx="504056"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5" name="Tlačidlo akcie: Pomocník 14">
            <a:hlinkClick r:id="" action="ppaction://noaction" highlightClick="1"/>
          </p:cNvPr>
          <p:cNvSpPr/>
          <p:nvPr/>
        </p:nvSpPr>
        <p:spPr>
          <a:xfrm>
            <a:off x="899592" y="2420888"/>
            <a:ext cx="1440160"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6" name="Tlačidlo akcie: Pomocník 15">
            <a:hlinkClick r:id="" action="ppaction://noaction" highlightClick="1"/>
          </p:cNvPr>
          <p:cNvSpPr/>
          <p:nvPr/>
        </p:nvSpPr>
        <p:spPr>
          <a:xfrm>
            <a:off x="3347864" y="2420888"/>
            <a:ext cx="1008112"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7" name="Tlačidlo akcie: Pomocník 16">
            <a:hlinkClick r:id="" action="ppaction://noaction" highlightClick="1"/>
          </p:cNvPr>
          <p:cNvSpPr/>
          <p:nvPr/>
        </p:nvSpPr>
        <p:spPr>
          <a:xfrm>
            <a:off x="6228184" y="2420888"/>
            <a:ext cx="720080"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8" name="Tlačidlo akcie: Pomocník 17">
            <a:hlinkClick r:id="" action="ppaction://noaction" highlightClick="1"/>
          </p:cNvPr>
          <p:cNvSpPr/>
          <p:nvPr/>
        </p:nvSpPr>
        <p:spPr>
          <a:xfrm>
            <a:off x="899592" y="3356992"/>
            <a:ext cx="1296144"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9" name="Tlačidlo akcie: Pomocník 18">
            <a:hlinkClick r:id="" action="ppaction://noaction" highlightClick="1"/>
          </p:cNvPr>
          <p:cNvSpPr/>
          <p:nvPr/>
        </p:nvSpPr>
        <p:spPr>
          <a:xfrm>
            <a:off x="4427984" y="3356992"/>
            <a:ext cx="1728192"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20" name="Tlačidlo akcie: Pomocník 19">
            <a:hlinkClick r:id="" action="ppaction://noaction" highlightClick="1"/>
          </p:cNvPr>
          <p:cNvSpPr/>
          <p:nvPr/>
        </p:nvSpPr>
        <p:spPr>
          <a:xfrm>
            <a:off x="1907704" y="4293096"/>
            <a:ext cx="1584176"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21" name="Obdĺžnik 20"/>
          <p:cNvSpPr/>
          <p:nvPr/>
        </p:nvSpPr>
        <p:spPr>
          <a:xfrm>
            <a:off x="2843808" y="1916832"/>
            <a:ext cx="216024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2" name="Obdĺžnik 21"/>
          <p:cNvSpPr/>
          <p:nvPr/>
        </p:nvSpPr>
        <p:spPr>
          <a:xfrm>
            <a:off x="3131840" y="2852936"/>
            <a:ext cx="216024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3" name="Obdĺžnik 22"/>
          <p:cNvSpPr/>
          <p:nvPr/>
        </p:nvSpPr>
        <p:spPr>
          <a:xfrm>
            <a:off x="7236296" y="1916832"/>
            <a:ext cx="108012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4" name="Obdĺžnik 23"/>
          <p:cNvSpPr/>
          <p:nvPr/>
        </p:nvSpPr>
        <p:spPr>
          <a:xfrm>
            <a:off x="5940152" y="2852936"/>
            <a:ext cx="1224136"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5" name="Obdĺžnik 24"/>
          <p:cNvSpPr/>
          <p:nvPr/>
        </p:nvSpPr>
        <p:spPr>
          <a:xfrm>
            <a:off x="971600" y="3789040"/>
            <a:ext cx="180020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6" name="Obdĺžnik 25"/>
          <p:cNvSpPr/>
          <p:nvPr/>
        </p:nvSpPr>
        <p:spPr>
          <a:xfrm>
            <a:off x="4427984" y="3789040"/>
            <a:ext cx="216024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7" name="Obdĺžnik 26"/>
          <p:cNvSpPr/>
          <p:nvPr/>
        </p:nvSpPr>
        <p:spPr>
          <a:xfrm>
            <a:off x="1907704" y="4725144"/>
            <a:ext cx="216024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8" name="Obdĺžnik 27"/>
          <p:cNvSpPr/>
          <p:nvPr/>
        </p:nvSpPr>
        <p:spPr>
          <a:xfrm>
            <a:off x="827584" y="2852936"/>
            <a:ext cx="216024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9" presetClass="exit" presetSubtype="0" fill="hold" grpId="0" nodeType="clickEffect">
                                  <p:stCondLst>
                                    <p:cond delay="0"/>
                                  </p:stCondLst>
                                  <p:childTnLst>
                                    <p:animEffect transition="out" filter="dissolv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9" presetClass="exit" presetSubtype="0" fill="hold" grpId="0" nodeType="clickEffect">
                                  <p:stCondLst>
                                    <p:cond delay="0"/>
                                  </p:stCondLst>
                                  <p:childTnLst>
                                    <p:animEffect transition="out" filter="dissolv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9" presetClass="exit" presetSubtype="0" fill="hold" grpId="0" nodeType="clickEffect">
                                  <p:stCondLst>
                                    <p:cond delay="0"/>
                                  </p:stCondLst>
                                  <p:childTnLst>
                                    <p:animEffect transition="out" filter="dissolve">
                                      <p:cBhvr>
                                        <p:cTn id="24" dur="500"/>
                                        <p:tgtEl>
                                          <p:spTgt spid="16"/>
                                        </p:tgtEl>
                                      </p:cBhvr>
                                    </p:animEffect>
                                    <p:set>
                                      <p:cBhvr>
                                        <p:cTn id="2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6" restart="whenNotActive" fill="hold" evtFilter="cancelBubble" nodeType="interactiveSeq">
                <p:stCondLst>
                  <p:cond evt="onClick" delay="0">
                    <p:tgtEl>
                      <p:spTgt spid="9"/>
                    </p:tgtEl>
                  </p:cond>
                </p:stCondLst>
                <p:endSync evt="end" delay="0">
                  <p:rtn val="all"/>
                </p:endSync>
                <p:childTnLst>
                  <p:par>
                    <p:cTn id="27" fill="hold">
                      <p:stCondLst>
                        <p:cond delay="0"/>
                      </p:stCondLst>
                      <p:childTnLst>
                        <p:par>
                          <p:cTn id="28" fill="hold">
                            <p:stCondLst>
                              <p:cond delay="0"/>
                            </p:stCondLst>
                            <p:childTnLst>
                              <p:par>
                                <p:cTn id="29" presetID="9" presetClass="exit" presetSubtype="0" fill="hold" grpId="0" nodeType="clickEffect">
                                  <p:stCondLst>
                                    <p:cond delay="0"/>
                                  </p:stCondLst>
                                  <p:childTnLst>
                                    <p:animEffect transition="out" filter="dissolv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8" restart="whenNotActive" fill="hold" evtFilter="cancelBubble" nodeType="interactiveSeq">
                <p:stCondLst>
                  <p:cond evt="onClick" delay="0">
                    <p:tgtEl>
                      <p:spTgt spid="11"/>
                    </p:tgtEl>
                  </p:cond>
                </p:stCondLst>
                <p:endSync evt="end" delay="0">
                  <p:rtn val="all"/>
                </p:endSync>
                <p:childTnLst>
                  <p:par>
                    <p:cTn id="39" fill="hold">
                      <p:stCondLst>
                        <p:cond delay="0"/>
                      </p:stCondLst>
                      <p:childTnLst>
                        <p:par>
                          <p:cTn id="40" fill="hold">
                            <p:stCondLst>
                              <p:cond delay="0"/>
                            </p:stCondLst>
                            <p:childTnLst>
                              <p:par>
                                <p:cTn id="41" presetID="9" presetClass="exit" presetSubtype="0" fill="hold" grpId="0" nodeType="clickEffect">
                                  <p:stCondLst>
                                    <p:cond delay="0"/>
                                  </p:stCondLst>
                                  <p:childTnLst>
                                    <p:animEffect transition="out" filter="dissolve">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9" presetClass="exit" presetSubtype="0" fill="hold" grpId="0" nodeType="clickEffect">
                                  <p:stCondLst>
                                    <p:cond delay="0"/>
                                  </p:stCondLst>
                                  <p:childTnLst>
                                    <p:animEffect transition="out" filter="dissolv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4" grpId="0" animBg="1"/>
      <p:bldP spid="14"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1187624" y="908720"/>
            <a:ext cx="3672408" cy="1143000"/>
          </a:xfrm>
        </p:spPr>
        <p:txBody>
          <a:bodyPr/>
          <a:lstStyle/>
          <a:p>
            <a:r>
              <a:rPr lang="sk-SK" sz="6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BYSTRÝ</a:t>
            </a:r>
          </a:p>
        </p:txBody>
      </p:sp>
      <p:pic>
        <p:nvPicPr>
          <p:cNvPr id="10244" name="Picture 7" descr="boy_reading3"/>
          <p:cNvPicPr>
            <a:picLocks noChangeAspect="1" noChangeArrowheads="1"/>
          </p:cNvPicPr>
          <p:nvPr/>
        </p:nvPicPr>
        <p:blipFill>
          <a:blip r:embed="rId2" cstate="print"/>
          <a:srcRect/>
          <a:stretch>
            <a:fillRect/>
          </a:stretch>
        </p:blipFill>
        <p:spPr bwMode="auto">
          <a:xfrm>
            <a:off x="1314445" y="2276871"/>
            <a:ext cx="2482855" cy="345559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isometricOffAxis1Right"/>
            <a:lightRig rig="threePt" dir="t">
              <a:rot lat="0" lon="0" rev="2100000"/>
            </a:lightRig>
          </a:scene3d>
          <a:sp3d extrusionH="25400">
            <a:bevelT w="304800" h="152400" prst="hardEdge"/>
            <a:extrusionClr>
              <a:srgbClr val="000000"/>
            </a:extrusionClr>
          </a:sp3d>
        </p:spPr>
      </p:pic>
      <p:sp>
        <p:nvSpPr>
          <p:cNvPr id="8200" name="Rectangle 8"/>
          <p:cNvSpPr>
            <a:spLocks noChangeArrowheads="1"/>
          </p:cNvSpPr>
          <p:nvPr/>
        </p:nvSpPr>
        <p:spPr bwMode="auto">
          <a:xfrm>
            <a:off x="5076825" y="1484313"/>
            <a:ext cx="1892300" cy="762000"/>
          </a:xfrm>
          <a:prstGeom prst="rect">
            <a:avLst/>
          </a:prstGeom>
          <a:noFill/>
          <a:ln w="9525">
            <a:noFill/>
            <a:miter lim="800000"/>
            <a:headEnd/>
            <a:tailEnd/>
          </a:ln>
        </p:spPr>
        <p:txBody>
          <a:bodyPr wrap="none">
            <a:spAutoFit/>
          </a:bodyPr>
          <a:lstStyle/>
          <a:p>
            <a:r>
              <a:rPr lang="sk-SK" sz="4400" b="1" dirty="0"/>
              <a:t>b</a:t>
            </a:r>
            <a:r>
              <a:rPr lang="sk-SK" sz="4400" b="1" dirty="0">
                <a:solidFill>
                  <a:srgbClr val="CC0000"/>
                </a:solidFill>
              </a:rPr>
              <a:t>y</a:t>
            </a:r>
            <a:r>
              <a:rPr lang="sk-SK" sz="4400" b="1" dirty="0"/>
              <a:t>stro</a:t>
            </a:r>
          </a:p>
        </p:txBody>
      </p:sp>
      <p:sp>
        <p:nvSpPr>
          <p:cNvPr id="8201" name="Rectangle 9"/>
          <p:cNvSpPr>
            <a:spLocks noChangeArrowheads="1"/>
          </p:cNvSpPr>
          <p:nvPr/>
        </p:nvSpPr>
        <p:spPr bwMode="auto">
          <a:xfrm>
            <a:off x="5076825" y="2205038"/>
            <a:ext cx="2359025"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strina</a:t>
            </a:r>
          </a:p>
        </p:txBody>
      </p:sp>
      <p:sp>
        <p:nvSpPr>
          <p:cNvPr id="8202" name="Rectangle 10"/>
          <p:cNvSpPr>
            <a:spLocks noChangeArrowheads="1"/>
          </p:cNvSpPr>
          <p:nvPr/>
        </p:nvSpPr>
        <p:spPr bwMode="auto">
          <a:xfrm>
            <a:off x="5076825" y="2924175"/>
            <a:ext cx="2471738"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strosť</a:t>
            </a:r>
          </a:p>
        </p:txBody>
      </p:sp>
      <p:sp>
        <p:nvSpPr>
          <p:cNvPr id="8203" name="Rectangle 11"/>
          <p:cNvSpPr>
            <a:spLocks noChangeArrowheads="1"/>
          </p:cNvSpPr>
          <p:nvPr/>
        </p:nvSpPr>
        <p:spPr bwMode="auto">
          <a:xfrm>
            <a:off x="5076825" y="3644900"/>
            <a:ext cx="2390775"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strica</a:t>
            </a:r>
          </a:p>
        </p:txBody>
      </p:sp>
      <p:sp>
        <p:nvSpPr>
          <p:cNvPr id="8204" name="Rectangle 12"/>
          <p:cNvSpPr>
            <a:spLocks noChangeArrowheads="1"/>
          </p:cNvSpPr>
          <p:nvPr/>
        </p:nvSpPr>
        <p:spPr bwMode="auto">
          <a:xfrm>
            <a:off x="5076825" y="4365625"/>
            <a:ext cx="2640013"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strický</a:t>
            </a:r>
          </a:p>
        </p:txBody>
      </p:sp>
      <p:sp>
        <p:nvSpPr>
          <p:cNvPr id="8205" name="Rectangle 13"/>
          <p:cNvSpPr>
            <a:spLocks noChangeArrowheads="1"/>
          </p:cNvSpPr>
          <p:nvPr/>
        </p:nvSpPr>
        <p:spPr bwMode="auto">
          <a:xfrm>
            <a:off x="5076825" y="5013325"/>
            <a:ext cx="1924050" cy="762000"/>
          </a:xfrm>
          <a:prstGeom prst="rect">
            <a:avLst/>
          </a:prstGeom>
          <a:noFill/>
          <a:ln w="9525">
            <a:noFill/>
            <a:miter lim="800000"/>
            <a:headEnd/>
            <a:tailEnd/>
          </a:ln>
        </p:spPr>
        <p:txBody>
          <a:bodyPr wrap="none">
            <a:spAutoFit/>
          </a:bodyPr>
          <a:lstStyle/>
          <a:p>
            <a:r>
              <a:rPr lang="sk-SK" sz="4400" b="1"/>
              <a:t>B</a:t>
            </a:r>
            <a:r>
              <a:rPr lang="sk-SK" sz="4400" b="1">
                <a:solidFill>
                  <a:srgbClr val="CC0000"/>
                </a:solidFill>
              </a:rPr>
              <a:t>y</a:t>
            </a:r>
            <a:r>
              <a:rPr lang="sk-SK" sz="4400" b="1"/>
              <a:t>stré</a:t>
            </a:r>
          </a:p>
        </p:txBody>
      </p:sp>
      <p:sp>
        <p:nvSpPr>
          <p:cNvPr id="11" name="Tlačidlo akcie: Domov 10">
            <a:hlinkClick r:id="rId3" action="ppaction://hlinksldjump" highlightClick="1"/>
          </p:cNvPr>
          <p:cNvSpPr/>
          <p:nvPr/>
        </p:nvSpPr>
        <p:spPr>
          <a:xfrm>
            <a:off x="7812360" y="332656"/>
            <a:ext cx="1008112" cy="8640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500" fill="hold"/>
                                        <p:tgtEl>
                                          <p:spTgt spid="8200"/>
                                        </p:tgtEl>
                                        <p:attrNameLst>
                                          <p:attrName>ppt_w</p:attrName>
                                        </p:attrNameLst>
                                      </p:cBhvr>
                                      <p:tavLst>
                                        <p:tav tm="0">
                                          <p:val>
                                            <p:fltVal val="0"/>
                                          </p:val>
                                        </p:tav>
                                        <p:tav tm="100000">
                                          <p:val>
                                            <p:strVal val="#ppt_w"/>
                                          </p:val>
                                        </p:tav>
                                      </p:tavLst>
                                    </p:anim>
                                    <p:anim calcmode="lin" valueType="num">
                                      <p:cBhvr>
                                        <p:cTn id="8" dur="500" fill="hold"/>
                                        <p:tgtEl>
                                          <p:spTgt spid="820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201"/>
                                        </p:tgtEl>
                                        <p:attrNameLst>
                                          <p:attrName>style.visibility</p:attrName>
                                        </p:attrNameLst>
                                      </p:cBhvr>
                                      <p:to>
                                        <p:strVal val="visible"/>
                                      </p:to>
                                    </p:set>
                                    <p:anim calcmode="lin" valueType="num">
                                      <p:cBhvr>
                                        <p:cTn id="12" dur="500" fill="hold"/>
                                        <p:tgtEl>
                                          <p:spTgt spid="8201"/>
                                        </p:tgtEl>
                                        <p:attrNameLst>
                                          <p:attrName>ppt_w</p:attrName>
                                        </p:attrNameLst>
                                      </p:cBhvr>
                                      <p:tavLst>
                                        <p:tav tm="0">
                                          <p:val>
                                            <p:fltVal val="0"/>
                                          </p:val>
                                        </p:tav>
                                        <p:tav tm="100000">
                                          <p:val>
                                            <p:strVal val="#ppt_w"/>
                                          </p:val>
                                        </p:tav>
                                      </p:tavLst>
                                    </p:anim>
                                    <p:anim calcmode="lin" valueType="num">
                                      <p:cBhvr>
                                        <p:cTn id="13" dur="500" fill="hold"/>
                                        <p:tgtEl>
                                          <p:spTgt spid="820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8202"/>
                                        </p:tgtEl>
                                        <p:attrNameLst>
                                          <p:attrName>style.visibility</p:attrName>
                                        </p:attrNameLst>
                                      </p:cBhvr>
                                      <p:to>
                                        <p:strVal val="visible"/>
                                      </p:to>
                                    </p:set>
                                    <p:anim calcmode="lin" valueType="num">
                                      <p:cBhvr>
                                        <p:cTn id="17" dur="500" fill="hold"/>
                                        <p:tgtEl>
                                          <p:spTgt spid="8202"/>
                                        </p:tgtEl>
                                        <p:attrNameLst>
                                          <p:attrName>ppt_w</p:attrName>
                                        </p:attrNameLst>
                                      </p:cBhvr>
                                      <p:tavLst>
                                        <p:tav tm="0">
                                          <p:val>
                                            <p:fltVal val="0"/>
                                          </p:val>
                                        </p:tav>
                                        <p:tav tm="100000">
                                          <p:val>
                                            <p:strVal val="#ppt_w"/>
                                          </p:val>
                                        </p:tav>
                                      </p:tavLst>
                                    </p:anim>
                                    <p:anim calcmode="lin" valueType="num">
                                      <p:cBhvr>
                                        <p:cTn id="18" dur="500" fill="hold"/>
                                        <p:tgtEl>
                                          <p:spTgt spid="820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8203"/>
                                        </p:tgtEl>
                                        <p:attrNameLst>
                                          <p:attrName>style.visibility</p:attrName>
                                        </p:attrNameLst>
                                      </p:cBhvr>
                                      <p:to>
                                        <p:strVal val="visible"/>
                                      </p:to>
                                    </p:set>
                                    <p:anim calcmode="lin" valueType="num">
                                      <p:cBhvr>
                                        <p:cTn id="22" dur="500" fill="hold"/>
                                        <p:tgtEl>
                                          <p:spTgt spid="8203"/>
                                        </p:tgtEl>
                                        <p:attrNameLst>
                                          <p:attrName>ppt_w</p:attrName>
                                        </p:attrNameLst>
                                      </p:cBhvr>
                                      <p:tavLst>
                                        <p:tav tm="0">
                                          <p:val>
                                            <p:fltVal val="0"/>
                                          </p:val>
                                        </p:tav>
                                        <p:tav tm="100000">
                                          <p:val>
                                            <p:strVal val="#ppt_w"/>
                                          </p:val>
                                        </p:tav>
                                      </p:tavLst>
                                    </p:anim>
                                    <p:anim calcmode="lin" valueType="num">
                                      <p:cBhvr>
                                        <p:cTn id="23" dur="500" fill="hold"/>
                                        <p:tgtEl>
                                          <p:spTgt spid="8203"/>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8204"/>
                                        </p:tgtEl>
                                        <p:attrNameLst>
                                          <p:attrName>style.visibility</p:attrName>
                                        </p:attrNameLst>
                                      </p:cBhvr>
                                      <p:to>
                                        <p:strVal val="visible"/>
                                      </p:to>
                                    </p:set>
                                    <p:anim calcmode="lin" valueType="num">
                                      <p:cBhvr>
                                        <p:cTn id="27" dur="500" fill="hold"/>
                                        <p:tgtEl>
                                          <p:spTgt spid="8204"/>
                                        </p:tgtEl>
                                        <p:attrNameLst>
                                          <p:attrName>ppt_w</p:attrName>
                                        </p:attrNameLst>
                                      </p:cBhvr>
                                      <p:tavLst>
                                        <p:tav tm="0">
                                          <p:val>
                                            <p:fltVal val="0"/>
                                          </p:val>
                                        </p:tav>
                                        <p:tav tm="100000">
                                          <p:val>
                                            <p:strVal val="#ppt_w"/>
                                          </p:val>
                                        </p:tav>
                                      </p:tavLst>
                                    </p:anim>
                                    <p:anim calcmode="lin" valueType="num">
                                      <p:cBhvr>
                                        <p:cTn id="28" dur="500" fill="hold"/>
                                        <p:tgtEl>
                                          <p:spTgt spid="8204"/>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8205"/>
                                        </p:tgtEl>
                                        <p:attrNameLst>
                                          <p:attrName>style.visibility</p:attrName>
                                        </p:attrNameLst>
                                      </p:cBhvr>
                                      <p:to>
                                        <p:strVal val="visible"/>
                                      </p:to>
                                    </p:set>
                                    <p:anim calcmode="lin" valueType="num">
                                      <p:cBhvr>
                                        <p:cTn id="32" dur="500" fill="hold"/>
                                        <p:tgtEl>
                                          <p:spTgt spid="8205"/>
                                        </p:tgtEl>
                                        <p:attrNameLst>
                                          <p:attrName>ppt_w</p:attrName>
                                        </p:attrNameLst>
                                      </p:cBhvr>
                                      <p:tavLst>
                                        <p:tav tm="0">
                                          <p:val>
                                            <p:fltVal val="0"/>
                                          </p:val>
                                        </p:tav>
                                        <p:tav tm="100000">
                                          <p:val>
                                            <p:strVal val="#ppt_w"/>
                                          </p:val>
                                        </p:tav>
                                      </p:tavLst>
                                    </p:anim>
                                    <p:anim calcmode="lin" valueType="num">
                                      <p:cBhvr>
                                        <p:cTn id="33" dur="500" fill="hold"/>
                                        <p:tgtEl>
                                          <p:spTgt spid="820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p:bldP spid="8201" grpId="0"/>
      <p:bldP spid="8202" grpId="0"/>
      <p:bldP spid="8203" grpId="0"/>
      <p:bldP spid="8204" grpId="0"/>
      <p:bldP spid="820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78098"/>
          </a:xfrm>
        </p:spPr>
        <p:txBody>
          <a:bodyPr/>
          <a:lstStyle/>
          <a:p>
            <a:r>
              <a:rPr lang="sk-SK" sz="1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Dopíš vybrané slová a pre kontrolu klikni na slovo, ktoré si napísal/a.</a:t>
            </a:r>
            <a:endParaRPr lang="sk-SK" sz="2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3" name="Obdĺžnik 2"/>
          <p:cNvSpPr/>
          <p:nvPr/>
        </p:nvSpPr>
        <p:spPr>
          <a:xfrm>
            <a:off x="899592" y="404664"/>
            <a:ext cx="7632848" cy="4464496"/>
          </a:xfrm>
          <a:prstGeom prst="rect">
            <a:avLst/>
          </a:prstGeom>
        </p:spPr>
        <p:style>
          <a:lnRef idx="2">
            <a:schemeClr val="accent6"/>
          </a:lnRef>
          <a:fillRef idx="1">
            <a:schemeClr val="lt1"/>
          </a:fillRef>
          <a:effectRef idx="0">
            <a:schemeClr val="accent6"/>
          </a:effectRef>
          <a:fontRef idx="minor">
            <a:schemeClr val="dk1"/>
          </a:fontRef>
        </p:style>
        <p:txBody>
          <a:bodyPr tIns="0" rtlCol="0" anchor="t" anchorCtr="0"/>
          <a:lstStyle/>
          <a:p>
            <a:pPr algn="just">
              <a:lnSpc>
                <a:spcPct val="250000"/>
              </a:lnSpc>
            </a:pPr>
            <a:r>
              <a:rPr lang="sk-SK" sz="2400" dirty="0" smtClean="0">
                <a:latin typeface="Arial" pitchFamily="34" charset="0"/>
                <a:cs typeface="Arial" pitchFamily="34" charset="0"/>
              </a:rPr>
              <a:t>Zajac bystro skáče.  Môj kamarát Bystrík je           bystrý chlapec. V obci Bystré pečú bystrický chlieb. Lesný potôčik nazývame bystrina. Okolo bystrého potoka rastú bylinky. V Banskej Bystrici sme </a:t>
            </a:r>
            <a:r>
              <a:rPr lang="sk-SK" sz="2400" dirty="0" smtClean="0">
                <a:latin typeface="Arial" pitchFamily="34" charset="0"/>
                <a:cs typeface="Arial" pitchFamily="34" charset="0"/>
              </a:rPr>
              <a:t>kúpili auto</a:t>
            </a:r>
            <a:r>
              <a:rPr lang="sk-SK" sz="2400" dirty="0" smtClean="0">
                <a:latin typeface="Arial" pitchFamily="34" charset="0"/>
                <a:cs typeface="Arial" pitchFamily="34" charset="0"/>
              </a:rPr>
              <a:t>.</a:t>
            </a:r>
            <a:endParaRPr lang="sk-SK" sz="2400" dirty="0">
              <a:latin typeface="Arial" pitchFamily="34" charset="0"/>
              <a:cs typeface="Arial" pitchFamily="34" charset="0"/>
            </a:endParaRPr>
          </a:p>
        </p:txBody>
      </p:sp>
      <p:sp>
        <p:nvSpPr>
          <p:cNvPr id="4" name="Tlačidlo akcie: Pomocník 3">
            <a:hlinkClick r:id="" action="ppaction://noaction" highlightClick="1"/>
          </p:cNvPr>
          <p:cNvSpPr/>
          <p:nvPr/>
        </p:nvSpPr>
        <p:spPr>
          <a:xfrm>
            <a:off x="1979712" y="764704"/>
            <a:ext cx="1008112"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5" name="Zaoblený obdĺžnik 4"/>
          <p:cNvSpPr/>
          <p:nvPr/>
        </p:nvSpPr>
        <p:spPr>
          <a:xfrm>
            <a:off x="5940152" y="4941168"/>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bystro</a:t>
            </a:r>
            <a:endParaRPr lang="sk-SK" b="1" dirty="0">
              <a:solidFill>
                <a:schemeClr val="bg1"/>
              </a:solidFill>
            </a:endParaRPr>
          </a:p>
        </p:txBody>
      </p:sp>
      <p:sp>
        <p:nvSpPr>
          <p:cNvPr id="6" name="Zaoblený obdĺžnik 5"/>
          <p:cNvSpPr/>
          <p:nvPr/>
        </p:nvSpPr>
        <p:spPr>
          <a:xfrm>
            <a:off x="899592" y="5373216"/>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Bystrík</a:t>
            </a:r>
            <a:endParaRPr lang="sk-SK" b="1" dirty="0">
              <a:solidFill>
                <a:schemeClr val="bg1"/>
              </a:solidFill>
            </a:endParaRPr>
          </a:p>
        </p:txBody>
      </p:sp>
      <p:sp>
        <p:nvSpPr>
          <p:cNvPr id="7" name="Zaoblený obdĺžnik 6"/>
          <p:cNvSpPr/>
          <p:nvPr/>
        </p:nvSpPr>
        <p:spPr>
          <a:xfrm>
            <a:off x="3347864" y="5373216"/>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bystrý</a:t>
            </a:r>
            <a:endParaRPr lang="sk-SK" b="1" dirty="0">
              <a:solidFill>
                <a:schemeClr val="bg1"/>
              </a:solidFill>
            </a:endParaRPr>
          </a:p>
        </p:txBody>
      </p:sp>
      <p:sp>
        <p:nvSpPr>
          <p:cNvPr id="8" name="Zaoblený obdĺžnik 7"/>
          <p:cNvSpPr/>
          <p:nvPr/>
        </p:nvSpPr>
        <p:spPr>
          <a:xfrm>
            <a:off x="3347864" y="4941168"/>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Bystré</a:t>
            </a:r>
            <a:endParaRPr lang="sk-SK" b="1" dirty="0">
              <a:solidFill>
                <a:schemeClr val="bg1"/>
              </a:solidFill>
            </a:endParaRPr>
          </a:p>
        </p:txBody>
      </p:sp>
      <p:sp>
        <p:nvSpPr>
          <p:cNvPr id="9" name="Zaoblený obdĺžnik 8"/>
          <p:cNvSpPr/>
          <p:nvPr/>
        </p:nvSpPr>
        <p:spPr>
          <a:xfrm>
            <a:off x="827584" y="4941168"/>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bystrický</a:t>
            </a:r>
            <a:endParaRPr lang="sk-SK" b="1" dirty="0">
              <a:solidFill>
                <a:schemeClr val="bg1"/>
              </a:solidFill>
            </a:endParaRPr>
          </a:p>
        </p:txBody>
      </p:sp>
      <p:sp>
        <p:nvSpPr>
          <p:cNvPr id="10" name="Zaoblený obdĺžnik 9"/>
          <p:cNvSpPr/>
          <p:nvPr/>
        </p:nvSpPr>
        <p:spPr>
          <a:xfrm>
            <a:off x="4860032" y="5805264"/>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bystrina</a:t>
            </a:r>
            <a:endParaRPr lang="sk-SK" b="1" dirty="0">
              <a:solidFill>
                <a:schemeClr val="bg1"/>
              </a:solidFill>
            </a:endParaRPr>
          </a:p>
        </p:txBody>
      </p:sp>
      <p:sp>
        <p:nvSpPr>
          <p:cNvPr id="11" name="Zaoblený obdĺžnik 10"/>
          <p:cNvSpPr/>
          <p:nvPr/>
        </p:nvSpPr>
        <p:spPr>
          <a:xfrm>
            <a:off x="5940152" y="5373216"/>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bystrého</a:t>
            </a:r>
            <a:endParaRPr lang="sk-SK" b="1" dirty="0">
              <a:solidFill>
                <a:schemeClr val="bg1"/>
              </a:solidFill>
            </a:endParaRPr>
          </a:p>
        </p:txBody>
      </p:sp>
      <p:sp>
        <p:nvSpPr>
          <p:cNvPr id="12" name="Zaoblený obdĺžnik 11"/>
          <p:cNvSpPr/>
          <p:nvPr/>
        </p:nvSpPr>
        <p:spPr>
          <a:xfrm>
            <a:off x="2123728" y="5805264"/>
            <a:ext cx="2232248"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smtClean="0">
                <a:solidFill>
                  <a:schemeClr val="bg1"/>
                </a:solidFill>
                <a:latin typeface="Arial" pitchFamily="34" charset="0"/>
                <a:cs typeface="Arial" pitchFamily="34" charset="0"/>
              </a:rPr>
              <a:t>Bystrici</a:t>
            </a:r>
            <a:endParaRPr lang="sk-SK" b="1" dirty="0">
              <a:solidFill>
                <a:schemeClr val="bg1"/>
              </a:solidFill>
            </a:endParaRPr>
          </a:p>
        </p:txBody>
      </p:sp>
      <p:sp>
        <p:nvSpPr>
          <p:cNvPr id="14" name="Tlačidlo akcie: Pomocník 13">
            <a:hlinkClick r:id="" action="ppaction://noaction" highlightClick="1"/>
          </p:cNvPr>
          <p:cNvSpPr/>
          <p:nvPr/>
        </p:nvSpPr>
        <p:spPr>
          <a:xfrm>
            <a:off x="6948264" y="764704"/>
            <a:ext cx="1008112"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5" name="Tlačidlo akcie: Pomocník 14">
            <a:hlinkClick r:id="" action="ppaction://noaction" highlightClick="1"/>
          </p:cNvPr>
          <p:cNvSpPr/>
          <p:nvPr/>
        </p:nvSpPr>
        <p:spPr>
          <a:xfrm>
            <a:off x="971600" y="1700808"/>
            <a:ext cx="936104"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6" name="Tlačidlo akcie: Pomocník 15">
            <a:hlinkClick r:id="" action="ppaction://noaction" highlightClick="1"/>
          </p:cNvPr>
          <p:cNvSpPr/>
          <p:nvPr/>
        </p:nvSpPr>
        <p:spPr>
          <a:xfrm>
            <a:off x="4355976" y="1700808"/>
            <a:ext cx="1008112"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7" name="Tlačidlo akcie: Pomocník 16">
            <a:hlinkClick r:id="" action="ppaction://noaction" highlightClick="1"/>
          </p:cNvPr>
          <p:cNvSpPr/>
          <p:nvPr/>
        </p:nvSpPr>
        <p:spPr>
          <a:xfrm>
            <a:off x="6228184" y="1700808"/>
            <a:ext cx="1296144"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8" name="Tlačidlo akcie: Pomocník 17">
            <a:hlinkClick r:id="" action="ppaction://noaction" highlightClick="1"/>
          </p:cNvPr>
          <p:cNvSpPr/>
          <p:nvPr/>
        </p:nvSpPr>
        <p:spPr>
          <a:xfrm>
            <a:off x="4716016" y="2636912"/>
            <a:ext cx="1296144"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19" name="Tlačidlo akcie: Pomocník 18">
            <a:hlinkClick r:id="" action="ppaction://noaction" highlightClick="1"/>
          </p:cNvPr>
          <p:cNvSpPr/>
          <p:nvPr/>
        </p:nvSpPr>
        <p:spPr>
          <a:xfrm>
            <a:off x="7164288" y="2636912"/>
            <a:ext cx="1440160"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20" name="Tlačidlo akcie: Pomocník 19">
            <a:hlinkClick r:id="" action="ppaction://noaction" highlightClick="1"/>
          </p:cNvPr>
          <p:cNvSpPr/>
          <p:nvPr/>
        </p:nvSpPr>
        <p:spPr>
          <a:xfrm>
            <a:off x="5868144" y="3501008"/>
            <a:ext cx="1008112" cy="360040"/>
          </a:xfrm>
          <a:prstGeom prst="actionButtonHelp">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sk-SK"/>
          </a:p>
        </p:txBody>
      </p:sp>
      <p:sp>
        <p:nvSpPr>
          <p:cNvPr id="21" name="Obdĺžnik 20"/>
          <p:cNvSpPr/>
          <p:nvPr/>
        </p:nvSpPr>
        <p:spPr>
          <a:xfrm>
            <a:off x="1619672" y="1196752"/>
            <a:ext cx="180020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2" name="Obdĺžnik 21"/>
          <p:cNvSpPr/>
          <p:nvPr/>
        </p:nvSpPr>
        <p:spPr>
          <a:xfrm>
            <a:off x="6444208" y="1196752"/>
            <a:ext cx="1872208"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3" name="Obdĺžnik 22"/>
          <p:cNvSpPr/>
          <p:nvPr/>
        </p:nvSpPr>
        <p:spPr>
          <a:xfrm>
            <a:off x="971600" y="2132856"/>
            <a:ext cx="1584176"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4" name="Obdĺžnik 23"/>
          <p:cNvSpPr/>
          <p:nvPr/>
        </p:nvSpPr>
        <p:spPr>
          <a:xfrm>
            <a:off x="3995936" y="2132856"/>
            <a:ext cx="180020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5" name="Obdĺžnik 24"/>
          <p:cNvSpPr/>
          <p:nvPr/>
        </p:nvSpPr>
        <p:spPr>
          <a:xfrm>
            <a:off x="6228184" y="2132856"/>
            <a:ext cx="1656184"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6" name="Obdĺžnik 25"/>
          <p:cNvSpPr/>
          <p:nvPr/>
        </p:nvSpPr>
        <p:spPr>
          <a:xfrm>
            <a:off x="4355976" y="3068960"/>
            <a:ext cx="1872208"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7" name="Obdĺžnik 26"/>
          <p:cNvSpPr/>
          <p:nvPr/>
        </p:nvSpPr>
        <p:spPr>
          <a:xfrm>
            <a:off x="6876256" y="3068960"/>
            <a:ext cx="1872208"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
        <p:nvSpPr>
          <p:cNvPr id="28" name="Obdĺžnik 27"/>
          <p:cNvSpPr/>
          <p:nvPr/>
        </p:nvSpPr>
        <p:spPr>
          <a:xfrm>
            <a:off x="5220072" y="3933056"/>
            <a:ext cx="2160240"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sk-SK"/>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9" presetClass="exit" presetSubtype="0" fill="hold" grpId="0" nodeType="clickEffect">
                                  <p:stCondLst>
                                    <p:cond delay="0"/>
                                  </p:stCondLst>
                                  <p:childTnLst>
                                    <p:animEffect transition="out" filter="dissolve">
                                      <p:cBhvr>
                                        <p:cTn id="12" dur="500"/>
                                        <p:tgtEl>
                                          <p:spTgt spid="14"/>
                                        </p:tgtEl>
                                      </p:cBhvr>
                                    </p:animEffect>
                                    <p:set>
                                      <p:cBhvr>
                                        <p:cTn id="13"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6"/>
                  </p:tgtEl>
                </p:cond>
              </p:nextCondLst>
            </p:seq>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9" presetClass="exit" presetSubtype="0" fill="hold" grpId="0" nodeType="clickEffect">
                                  <p:stCondLst>
                                    <p:cond delay="0"/>
                                  </p:stCondLst>
                                  <p:childTnLst>
                                    <p:animEffect transition="out" filter="dissolve">
                                      <p:cBhvr>
                                        <p:cTn id="18" dur="500"/>
                                        <p:tgtEl>
                                          <p:spTgt spid="15"/>
                                        </p:tgtEl>
                                      </p:cBhvr>
                                    </p:animEffect>
                                    <p:set>
                                      <p:cBhvr>
                                        <p:cTn id="19"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20" restart="whenNotActive" fill="hold" evtFilter="cancelBubble" nodeType="interactiveSeq">
                <p:stCondLst>
                  <p:cond evt="onClick" delay="0">
                    <p:tgtEl>
                      <p:spTgt spid="8"/>
                    </p:tgtEl>
                  </p:cond>
                </p:stCondLst>
                <p:endSync evt="end" delay="0">
                  <p:rtn val="all"/>
                </p:endSync>
                <p:childTnLst>
                  <p:par>
                    <p:cTn id="21" fill="hold">
                      <p:stCondLst>
                        <p:cond delay="0"/>
                      </p:stCondLst>
                      <p:childTnLst>
                        <p:par>
                          <p:cTn id="22" fill="hold">
                            <p:stCondLst>
                              <p:cond delay="0"/>
                            </p:stCondLst>
                            <p:childTnLst>
                              <p:par>
                                <p:cTn id="23" presetID="9" presetClass="exit" presetSubtype="0" fill="hold" grpId="0" nodeType="clickEffect">
                                  <p:stCondLst>
                                    <p:cond delay="0"/>
                                  </p:stCondLst>
                                  <p:childTnLst>
                                    <p:animEffect transition="out" filter="dissolve">
                                      <p:cBhvr>
                                        <p:cTn id="24" dur="500"/>
                                        <p:tgtEl>
                                          <p:spTgt spid="16"/>
                                        </p:tgtEl>
                                      </p:cBhvr>
                                    </p:animEffect>
                                    <p:set>
                                      <p:cBhvr>
                                        <p:cTn id="25"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26" restart="whenNotActive" fill="hold" evtFilter="cancelBubble" nodeType="interactiveSeq">
                <p:stCondLst>
                  <p:cond evt="onClick" delay="0">
                    <p:tgtEl>
                      <p:spTgt spid="9"/>
                    </p:tgtEl>
                  </p:cond>
                </p:stCondLst>
                <p:endSync evt="end" delay="0">
                  <p:rtn val="all"/>
                </p:endSync>
                <p:childTnLst>
                  <p:par>
                    <p:cTn id="27" fill="hold">
                      <p:stCondLst>
                        <p:cond delay="0"/>
                      </p:stCondLst>
                      <p:childTnLst>
                        <p:par>
                          <p:cTn id="28" fill="hold">
                            <p:stCondLst>
                              <p:cond delay="0"/>
                            </p:stCondLst>
                            <p:childTnLst>
                              <p:par>
                                <p:cTn id="29" presetID="9" presetClass="exit" presetSubtype="0" fill="hold" grpId="0" nodeType="clickEffect">
                                  <p:stCondLst>
                                    <p:cond delay="0"/>
                                  </p:stCondLst>
                                  <p:childTnLst>
                                    <p:animEffect transition="out" filter="dissolv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9" presetClass="exit" presetSubtype="0" fill="hold" grpId="0" nodeType="clickEffect">
                                  <p:stCondLst>
                                    <p:cond delay="0"/>
                                  </p:stCondLst>
                                  <p:childTnLst>
                                    <p:animEffect transition="out" filter="dissolve">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38" restart="whenNotActive" fill="hold" evtFilter="cancelBubble" nodeType="interactiveSeq">
                <p:stCondLst>
                  <p:cond evt="onClick" delay="0">
                    <p:tgtEl>
                      <p:spTgt spid="11"/>
                    </p:tgtEl>
                  </p:cond>
                </p:stCondLst>
                <p:endSync evt="end" delay="0">
                  <p:rtn val="all"/>
                </p:endSync>
                <p:childTnLst>
                  <p:par>
                    <p:cTn id="39" fill="hold">
                      <p:stCondLst>
                        <p:cond delay="0"/>
                      </p:stCondLst>
                      <p:childTnLst>
                        <p:par>
                          <p:cTn id="40" fill="hold">
                            <p:stCondLst>
                              <p:cond delay="0"/>
                            </p:stCondLst>
                            <p:childTnLst>
                              <p:par>
                                <p:cTn id="41" presetID="9" presetClass="exit" presetSubtype="0" fill="hold" grpId="0" nodeType="clickEffect">
                                  <p:stCondLst>
                                    <p:cond delay="0"/>
                                  </p:stCondLst>
                                  <p:childTnLst>
                                    <p:animEffect transition="out" filter="dissolve">
                                      <p:cBhvr>
                                        <p:cTn id="42" dur="500"/>
                                        <p:tgtEl>
                                          <p:spTgt spid="19"/>
                                        </p:tgtEl>
                                      </p:cBhvr>
                                    </p:animEffect>
                                    <p:set>
                                      <p:cBhvr>
                                        <p:cTn id="4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44" restart="whenNotActive" fill="hold" evtFilter="cancelBubble" nodeType="interactiveSeq">
                <p:stCondLst>
                  <p:cond evt="onClick" delay="0">
                    <p:tgtEl>
                      <p:spTgt spid="12"/>
                    </p:tgtEl>
                  </p:cond>
                </p:stCondLst>
                <p:endSync evt="end" delay="0">
                  <p:rtn val="all"/>
                </p:endSync>
                <p:childTnLst>
                  <p:par>
                    <p:cTn id="45" fill="hold">
                      <p:stCondLst>
                        <p:cond delay="0"/>
                      </p:stCondLst>
                      <p:childTnLst>
                        <p:par>
                          <p:cTn id="46" fill="hold">
                            <p:stCondLst>
                              <p:cond delay="0"/>
                            </p:stCondLst>
                            <p:childTnLst>
                              <p:par>
                                <p:cTn id="47" presetID="9" presetClass="exit" presetSubtype="0" fill="hold" grpId="0" nodeType="clickEffect">
                                  <p:stCondLst>
                                    <p:cond delay="0"/>
                                  </p:stCondLst>
                                  <p:childTnLst>
                                    <p:animEffect transition="out" filter="dissolve">
                                      <p:cBhvr>
                                        <p:cTn id="48" dur="500"/>
                                        <p:tgtEl>
                                          <p:spTgt spid="20"/>
                                        </p:tgtEl>
                                      </p:cBhvr>
                                    </p:animEffect>
                                    <p:set>
                                      <p:cBhvr>
                                        <p:cTn id="49"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4" grpId="0" animBg="1"/>
      <p:bldP spid="14" grpId="0" animBg="1"/>
      <p:bldP spid="15" grpId="0" animBg="1"/>
      <p:bldP spid="16" grpId="0" animBg="1"/>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Text Box 6"/>
          <p:cNvSpPr txBox="1">
            <a:spLocks noChangeArrowheads="1"/>
          </p:cNvSpPr>
          <p:nvPr/>
        </p:nvSpPr>
        <p:spPr bwMode="auto">
          <a:xfrm>
            <a:off x="3491880" y="5589240"/>
            <a:ext cx="2303462" cy="579438"/>
          </a:xfrm>
          <a:prstGeom prst="rect">
            <a:avLst/>
          </a:prstGeom>
          <a:ln>
            <a:solidFill>
              <a:schemeClr val="bg1"/>
            </a:solidFill>
            <a:headEnd/>
            <a:tailEnd/>
          </a:ln>
        </p:spPr>
        <p:style>
          <a:lnRef idx="3">
            <a:schemeClr val="lt1"/>
          </a:lnRef>
          <a:fillRef idx="1">
            <a:schemeClr val="accent2"/>
          </a:fillRef>
          <a:effectRef idx="1">
            <a:schemeClr val="accent2"/>
          </a:effectRef>
          <a:fontRef idx="minor">
            <a:schemeClr val="lt1"/>
          </a:fontRef>
        </p:style>
        <p:txBody>
          <a:bodyPr>
            <a:spAutoFit/>
          </a:bodyPr>
          <a:lstStyle/>
          <a:p>
            <a:pPr>
              <a:spcBef>
                <a:spcPct val="50000"/>
              </a:spcBef>
            </a:pPr>
            <a:r>
              <a:rPr lang="sk-SK" sz="3200" b="1" dirty="0">
                <a:hlinkClick r:id="rId2" action="ppaction://hlinksldjump"/>
              </a:rPr>
              <a:t>POZOR !!!</a:t>
            </a:r>
            <a:endParaRPr lang="sk-SK" sz="3200" b="1" dirty="0"/>
          </a:p>
        </p:txBody>
      </p:sp>
      <p:sp>
        <p:nvSpPr>
          <p:cNvPr id="9224" name="Rectangle 8"/>
          <p:cNvSpPr>
            <a:spLocks noChangeArrowheads="1"/>
          </p:cNvSpPr>
          <p:nvPr/>
        </p:nvSpPr>
        <p:spPr bwMode="auto">
          <a:xfrm>
            <a:off x="1619672" y="980728"/>
            <a:ext cx="1250950" cy="641350"/>
          </a:xfrm>
          <a:prstGeom prst="rect">
            <a:avLst/>
          </a:prstGeom>
          <a:noFill/>
          <a:ln w="9525">
            <a:noFill/>
            <a:miter lim="800000"/>
            <a:headEnd/>
            <a:tailEnd/>
          </a:ln>
        </p:spPr>
        <p:txBody>
          <a:bodyPr wrap="none">
            <a:spAutoFit/>
          </a:bodyPr>
          <a:lstStyle/>
          <a:p>
            <a:r>
              <a:rPr lang="sk-SK" sz="3600" b="1"/>
              <a:t>b</a:t>
            </a:r>
            <a:r>
              <a:rPr lang="sk-SK" sz="3600" b="1">
                <a:solidFill>
                  <a:srgbClr val="CC0000"/>
                </a:solidFill>
              </a:rPr>
              <a:t>y</a:t>
            </a:r>
            <a:r>
              <a:rPr lang="sk-SK" sz="3600" b="1"/>
              <a:t>tie</a:t>
            </a:r>
          </a:p>
        </p:txBody>
      </p:sp>
      <p:sp>
        <p:nvSpPr>
          <p:cNvPr id="9225" name="Rectangle 9"/>
          <p:cNvSpPr>
            <a:spLocks noChangeArrowheads="1"/>
          </p:cNvSpPr>
          <p:nvPr/>
        </p:nvSpPr>
        <p:spPr bwMode="auto">
          <a:xfrm>
            <a:off x="754485" y="1483966"/>
            <a:ext cx="2139950" cy="641350"/>
          </a:xfrm>
          <a:prstGeom prst="rect">
            <a:avLst/>
          </a:prstGeom>
          <a:noFill/>
          <a:ln w="9525">
            <a:noFill/>
            <a:miter lim="800000"/>
            <a:headEnd/>
            <a:tailEnd/>
          </a:ln>
        </p:spPr>
        <p:txBody>
          <a:bodyPr wrap="none">
            <a:spAutoFit/>
          </a:bodyPr>
          <a:lstStyle/>
          <a:p>
            <a:r>
              <a:rPr lang="sk-SK" sz="3600" b="1" dirty="0"/>
              <a:t>živob</a:t>
            </a:r>
            <a:r>
              <a:rPr lang="sk-SK" sz="3600" b="1" dirty="0">
                <a:solidFill>
                  <a:srgbClr val="CC0000"/>
                </a:solidFill>
              </a:rPr>
              <a:t>y</a:t>
            </a:r>
            <a:r>
              <a:rPr lang="sk-SK" sz="3600" b="1" dirty="0"/>
              <a:t>tie</a:t>
            </a:r>
          </a:p>
        </p:txBody>
      </p:sp>
      <p:sp>
        <p:nvSpPr>
          <p:cNvPr id="9232" name="Rectangle 16"/>
          <p:cNvSpPr>
            <a:spLocks noChangeArrowheads="1"/>
          </p:cNvSpPr>
          <p:nvPr/>
        </p:nvSpPr>
        <p:spPr bwMode="auto">
          <a:xfrm>
            <a:off x="6515645" y="3284885"/>
            <a:ext cx="1784350" cy="641350"/>
          </a:xfrm>
          <a:prstGeom prst="rect">
            <a:avLst/>
          </a:prstGeom>
          <a:noFill/>
          <a:ln w="9525">
            <a:noFill/>
            <a:miter lim="800000"/>
            <a:headEnd/>
            <a:tailEnd/>
          </a:ln>
        </p:spPr>
        <p:txBody>
          <a:bodyPr wrap="none">
            <a:spAutoFit/>
          </a:bodyPr>
          <a:lstStyle/>
          <a:p>
            <a:r>
              <a:rPr lang="sk-SK" sz="3600" b="1"/>
              <a:t>ob</a:t>
            </a:r>
            <a:r>
              <a:rPr lang="sk-SK" sz="3600" b="1">
                <a:solidFill>
                  <a:srgbClr val="CC0000"/>
                </a:solidFill>
              </a:rPr>
              <a:t>y</a:t>
            </a:r>
            <a:r>
              <a:rPr lang="sk-SK" sz="3600" b="1"/>
              <a:t>dlie</a:t>
            </a:r>
          </a:p>
        </p:txBody>
      </p:sp>
      <p:sp>
        <p:nvSpPr>
          <p:cNvPr id="9233" name="Rectangle 17"/>
          <p:cNvSpPr>
            <a:spLocks noChangeArrowheads="1"/>
          </p:cNvSpPr>
          <p:nvPr/>
        </p:nvSpPr>
        <p:spPr bwMode="auto">
          <a:xfrm>
            <a:off x="6444456" y="3860850"/>
            <a:ext cx="2087562" cy="641350"/>
          </a:xfrm>
          <a:prstGeom prst="rect">
            <a:avLst/>
          </a:prstGeom>
          <a:noFill/>
          <a:ln w="9525">
            <a:noFill/>
            <a:miter lim="800000"/>
            <a:headEnd/>
            <a:tailEnd/>
          </a:ln>
        </p:spPr>
        <p:txBody>
          <a:bodyPr>
            <a:spAutoFit/>
          </a:bodyPr>
          <a:lstStyle/>
          <a:p>
            <a:r>
              <a:rPr lang="sk-SK" sz="3600" b="1" dirty="0"/>
              <a:t>b</a:t>
            </a:r>
            <a:r>
              <a:rPr lang="sk-SK" sz="3600" b="1" dirty="0">
                <a:solidFill>
                  <a:srgbClr val="CC0000"/>
                </a:solidFill>
              </a:rPr>
              <a:t>y</a:t>
            </a:r>
            <a:r>
              <a:rPr lang="sk-SK" sz="3600" b="1" dirty="0"/>
              <a:t>dlisko</a:t>
            </a:r>
          </a:p>
        </p:txBody>
      </p:sp>
      <p:sp>
        <p:nvSpPr>
          <p:cNvPr id="9234" name="Rectangle 18"/>
          <p:cNvSpPr>
            <a:spLocks noChangeArrowheads="1"/>
          </p:cNvSpPr>
          <p:nvPr/>
        </p:nvSpPr>
        <p:spPr bwMode="auto">
          <a:xfrm>
            <a:off x="6802983" y="4292948"/>
            <a:ext cx="1403350" cy="641350"/>
          </a:xfrm>
          <a:prstGeom prst="rect">
            <a:avLst/>
          </a:prstGeom>
          <a:noFill/>
          <a:ln w="9525">
            <a:noFill/>
            <a:miter lim="800000"/>
            <a:headEnd/>
            <a:tailEnd/>
          </a:ln>
        </p:spPr>
        <p:txBody>
          <a:bodyPr wrap="none">
            <a:spAutoFit/>
          </a:bodyPr>
          <a:lstStyle/>
          <a:p>
            <a:r>
              <a:rPr lang="sk-SK" sz="3600" b="1"/>
              <a:t>b</a:t>
            </a:r>
            <a:r>
              <a:rPr lang="sk-SK" sz="3600" b="1">
                <a:solidFill>
                  <a:srgbClr val="CC0000"/>
                </a:solidFill>
              </a:rPr>
              <a:t>y</a:t>
            </a:r>
            <a:r>
              <a:rPr lang="sk-SK" sz="3600" b="1"/>
              <a:t>dlo</a:t>
            </a:r>
          </a:p>
        </p:txBody>
      </p:sp>
      <p:sp>
        <p:nvSpPr>
          <p:cNvPr id="9226" name="Rectangle 10"/>
          <p:cNvSpPr>
            <a:spLocks noChangeArrowheads="1"/>
          </p:cNvSpPr>
          <p:nvPr/>
        </p:nvSpPr>
        <p:spPr bwMode="auto">
          <a:xfrm>
            <a:off x="1043608" y="2564904"/>
            <a:ext cx="2089150" cy="641350"/>
          </a:xfrm>
          <a:prstGeom prst="rect">
            <a:avLst/>
          </a:prstGeom>
          <a:noFill/>
          <a:ln w="9525">
            <a:noFill/>
            <a:miter lim="800000"/>
            <a:headEnd/>
            <a:tailEnd/>
          </a:ln>
        </p:spPr>
        <p:txBody>
          <a:bodyPr wrap="none">
            <a:spAutoFit/>
          </a:bodyPr>
          <a:lstStyle/>
          <a:p>
            <a:r>
              <a:rPr lang="sk-SK" sz="3600" b="1" dirty="0"/>
              <a:t>blahob</a:t>
            </a:r>
            <a:r>
              <a:rPr lang="sk-SK" sz="3600" b="1" dirty="0">
                <a:solidFill>
                  <a:srgbClr val="CC0000"/>
                </a:solidFill>
              </a:rPr>
              <a:t>y</a:t>
            </a:r>
            <a:r>
              <a:rPr lang="sk-SK" sz="3600" b="1" dirty="0"/>
              <a:t>t</a:t>
            </a:r>
          </a:p>
        </p:txBody>
      </p:sp>
      <p:sp>
        <p:nvSpPr>
          <p:cNvPr id="9235" name="Rectangle 19"/>
          <p:cNvSpPr>
            <a:spLocks noChangeArrowheads="1"/>
          </p:cNvSpPr>
          <p:nvPr/>
        </p:nvSpPr>
        <p:spPr bwMode="auto">
          <a:xfrm>
            <a:off x="1041822" y="3500091"/>
            <a:ext cx="1987550" cy="641350"/>
          </a:xfrm>
          <a:prstGeom prst="rect">
            <a:avLst/>
          </a:prstGeom>
          <a:noFill/>
          <a:ln w="9525">
            <a:noFill/>
            <a:miter lim="800000"/>
            <a:headEnd/>
            <a:tailEnd/>
          </a:ln>
        </p:spPr>
        <p:txBody>
          <a:bodyPr wrap="none">
            <a:spAutoFit/>
          </a:bodyPr>
          <a:lstStyle/>
          <a:p>
            <a:r>
              <a:rPr lang="sk-SK" sz="3600" b="1"/>
              <a:t>príb</a:t>
            </a:r>
            <a:r>
              <a:rPr lang="sk-SK" sz="3600" b="1">
                <a:solidFill>
                  <a:srgbClr val="CC0000"/>
                </a:solidFill>
              </a:rPr>
              <a:t>y</a:t>
            </a:r>
            <a:r>
              <a:rPr lang="sk-SK" sz="3600" b="1"/>
              <a:t>tok</a:t>
            </a:r>
          </a:p>
        </p:txBody>
      </p:sp>
      <p:sp>
        <p:nvSpPr>
          <p:cNvPr id="9236" name="Rectangle 20"/>
          <p:cNvSpPr>
            <a:spLocks noChangeArrowheads="1"/>
          </p:cNvSpPr>
          <p:nvPr/>
        </p:nvSpPr>
        <p:spPr bwMode="auto">
          <a:xfrm>
            <a:off x="1618085" y="1988791"/>
            <a:ext cx="869950" cy="641350"/>
          </a:xfrm>
          <a:prstGeom prst="rect">
            <a:avLst/>
          </a:prstGeom>
          <a:noFill/>
          <a:ln w="9525">
            <a:noFill/>
            <a:miter lim="800000"/>
            <a:headEnd/>
            <a:tailEnd/>
          </a:ln>
        </p:spPr>
        <p:txBody>
          <a:bodyPr wrap="none">
            <a:spAutoFit/>
          </a:bodyPr>
          <a:lstStyle/>
          <a:p>
            <a:r>
              <a:rPr lang="sk-SK" sz="3600" b="1"/>
              <a:t>b</a:t>
            </a:r>
            <a:r>
              <a:rPr lang="sk-SK" sz="3600" b="1">
                <a:solidFill>
                  <a:srgbClr val="CC0000"/>
                </a:solidFill>
              </a:rPr>
              <a:t>y</a:t>
            </a:r>
            <a:r>
              <a:rPr lang="sk-SK" sz="3600" b="1"/>
              <a:t>t</a:t>
            </a:r>
          </a:p>
        </p:txBody>
      </p:sp>
      <p:sp>
        <p:nvSpPr>
          <p:cNvPr id="9237" name="Rectangle 21"/>
          <p:cNvSpPr>
            <a:spLocks noChangeArrowheads="1"/>
          </p:cNvSpPr>
          <p:nvPr/>
        </p:nvSpPr>
        <p:spPr bwMode="auto">
          <a:xfrm>
            <a:off x="1113260" y="4004916"/>
            <a:ext cx="2305050" cy="641350"/>
          </a:xfrm>
          <a:prstGeom prst="rect">
            <a:avLst/>
          </a:prstGeom>
          <a:noFill/>
          <a:ln w="9525">
            <a:noFill/>
            <a:miter lim="800000"/>
            <a:headEnd/>
            <a:tailEnd/>
          </a:ln>
        </p:spPr>
        <p:txBody>
          <a:bodyPr>
            <a:spAutoFit/>
          </a:bodyPr>
          <a:lstStyle/>
          <a:p>
            <a:r>
              <a:rPr lang="sk-SK" sz="3600" b="1"/>
              <a:t>náb</a:t>
            </a:r>
            <a:r>
              <a:rPr lang="sk-SK" sz="3600" b="1">
                <a:solidFill>
                  <a:srgbClr val="CC0000"/>
                </a:solidFill>
              </a:rPr>
              <a:t>y</a:t>
            </a:r>
            <a:r>
              <a:rPr lang="sk-SK" sz="3600" b="1"/>
              <a:t>tok</a:t>
            </a:r>
          </a:p>
        </p:txBody>
      </p:sp>
      <p:sp>
        <p:nvSpPr>
          <p:cNvPr id="9238" name="Rectangle 22"/>
          <p:cNvSpPr>
            <a:spLocks noChangeArrowheads="1"/>
          </p:cNvSpPr>
          <p:nvPr/>
        </p:nvSpPr>
        <p:spPr bwMode="auto">
          <a:xfrm>
            <a:off x="825922" y="2998441"/>
            <a:ext cx="2216150" cy="641350"/>
          </a:xfrm>
          <a:prstGeom prst="rect">
            <a:avLst/>
          </a:prstGeom>
          <a:noFill/>
          <a:ln w="9525">
            <a:noFill/>
            <a:miter lim="800000"/>
            <a:headEnd/>
            <a:tailEnd/>
          </a:ln>
        </p:spPr>
        <p:txBody>
          <a:bodyPr wrap="none">
            <a:spAutoFit/>
          </a:bodyPr>
          <a:lstStyle/>
          <a:p>
            <a:r>
              <a:rPr lang="sk-SK" sz="3600" b="1"/>
              <a:t>nadb</a:t>
            </a:r>
            <a:r>
              <a:rPr lang="sk-SK" sz="3600" b="1">
                <a:solidFill>
                  <a:srgbClr val="CC0000"/>
                </a:solidFill>
              </a:rPr>
              <a:t>y</a:t>
            </a:r>
            <a:r>
              <a:rPr lang="sk-SK" sz="3600" b="1"/>
              <a:t>tok</a:t>
            </a:r>
          </a:p>
        </p:txBody>
      </p:sp>
      <p:sp>
        <p:nvSpPr>
          <p:cNvPr id="9230" name="Rectangle 14"/>
          <p:cNvSpPr>
            <a:spLocks noChangeArrowheads="1"/>
          </p:cNvSpPr>
          <p:nvPr/>
        </p:nvSpPr>
        <p:spPr bwMode="auto">
          <a:xfrm>
            <a:off x="1403648" y="5229200"/>
            <a:ext cx="1871663" cy="641350"/>
          </a:xfrm>
          <a:prstGeom prst="rect">
            <a:avLst/>
          </a:prstGeom>
          <a:noFill/>
          <a:ln w="9525">
            <a:noFill/>
            <a:miter lim="800000"/>
            <a:headEnd/>
            <a:tailEnd/>
          </a:ln>
        </p:spPr>
        <p:txBody>
          <a:bodyPr>
            <a:spAutoFit/>
          </a:bodyPr>
          <a:lstStyle/>
          <a:p>
            <a:r>
              <a:rPr lang="sk-SK" sz="3600" b="1" dirty="0"/>
              <a:t>b</a:t>
            </a:r>
            <a:r>
              <a:rPr lang="sk-SK" sz="3600" b="1" dirty="0">
                <a:solidFill>
                  <a:srgbClr val="CC0000"/>
                </a:solidFill>
              </a:rPr>
              <a:t>ý</a:t>
            </a:r>
            <a:r>
              <a:rPr lang="sk-SK" sz="3600" b="1" dirty="0"/>
              <a:t>valý</a:t>
            </a:r>
          </a:p>
        </p:txBody>
      </p:sp>
      <p:sp>
        <p:nvSpPr>
          <p:cNvPr id="9231" name="Rectangle 15"/>
          <p:cNvSpPr>
            <a:spLocks noChangeArrowheads="1"/>
          </p:cNvSpPr>
          <p:nvPr/>
        </p:nvSpPr>
        <p:spPr bwMode="auto">
          <a:xfrm>
            <a:off x="3563888" y="2924944"/>
            <a:ext cx="2087563" cy="641350"/>
          </a:xfrm>
          <a:prstGeom prst="rect">
            <a:avLst/>
          </a:prstGeom>
          <a:noFill/>
          <a:ln w="9525">
            <a:noFill/>
            <a:miter lim="800000"/>
            <a:headEnd/>
            <a:tailEnd/>
          </a:ln>
        </p:spPr>
        <p:txBody>
          <a:bodyPr wrap="none">
            <a:spAutoFit/>
          </a:bodyPr>
          <a:lstStyle/>
          <a:p>
            <a:r>
              <a:rPr lang="sk-SK" sz="3600" b="1" dirty="0"/>
              <a:t>ob</a:t>
            </a:r>
            <a:r>
              <a:rPr lang="sk-SK" sz="3600" b="1" dirty="0">
                <a:solidFill>
                  <a:srgbClr val="CC0000"/>
                </a:solidFill>
              </a:rPr>
              <a:t>y</a:t>
            </a:r>
            <a:r>
              <a:rPr lang="sk-SK" sz="3600" b="1" dirty="0"/>
              <a:t>vateľ</a:t>
            </a:r>
          </a:p>
        </p:txBody>
      </p:sp>
      <p:sp>
        <p:nvSpPr>
          <p:cNvPr id="9244" name="Rectangle 28"/>
          <p:cNvSpPr>
            <a:spLocks noChangeArrowheads="1"/>
          </p:cNvSpPr>
          <p:nvPr/>
        </p:nvSpPr>
        <p:spPr bwMode="auto">
          <a:xfrm>
            <a:off x="3563888" y="3573016"/>
            <a:ext cx="2370137" cy="641350"/>
          </a:xfrm>
          <a:prstGeom prst="rect">
            <a:avLst/>
          </a:prstGeom>
          <a:noFill/>
          <a:ln w="9525">
            <a:noFill/>
            <a:miter lim="800000"/>
            <a:headEnd/>
            <a:tailEnd/>
          </a:ln>
        </p:spPr>
        <p:txBody>
          <a:bodyPr>
            <a:spAutoFit/>
          </a:bodyPr>
          <a:lstStyle/>
          <a:p>
            <a:r>
              <a:rPr lang="sk-SK" sz="3600" b="1" dirty="0"/>
              <a:t>dob</a:t>
            </a:r>
            <a:r>
              <a:rPr lang="sk-SK" sz="3600" b="1" dirty="0">
                <a:solidFill>
                  <a:srgbClr val="CC0000"/>
                </a:solidFill>
              </a:rPr>
              <a:t>ý</a:t>
            </a:r>
            <a:r>
              <a:rPr lang="sk-SK" sz="3600" b="1" dirty="0"/>
              <a:t>vať</a:t>
            </a:r>
          </a:p>
        </p:txBody>
      </p:sp>
      <p:sp>
        <p:nvSpPr>
          <p:cNvPr id="9245" name="Rectangle 29"/>
          <p:cNvSpPr>
            <a:spLocks noChangeArrowheads="1"/>
          </p:cNvSpPr>
          <p:nvPr/>
        </p:nvSpPr>
        <p:spPr bwMode="auto">
          <a:xfrm>
            <a:off x="3491682" y="4076973"/>
            <a:ext cx="2366962" cy="641350"/>
          </a:xfrm>
          <a:prstGeom prst="rect">
            <a:avLst/>
          </a:prstGeom>
          <a:noFill/>
          <a:ln w="9525">
            <a:noFill/>
            <a:miter lim="800000"/>
            <a:headEnd/>
            <a:tailEnd/>
          </a:ln>
        </p:spPr>
        <p:txBody>
          <a:bodyPr wrap="none">
            <a:spAutoFit/>
          </a:bodyPr>
          <a:lstStyle/>
          <a:p>
            <a:r>
              <a:rPr lang="sk-SK" sz="3600" b="1"/>
              <a:t>dob</a:t>
            </a:r>
            <a:r>
              <a:rPr lang="sk-SK" sz="3600" b="1">
                <a:solidFill>
                  <a:srgbClr val="CC0000"/>
                </a:solidFill>
              </a:rPr>
              <a:t>y</a:t>
            </a:r>
            <a:r>
              <a:rPr lang="sk-SK" sz="3600" b="1"/>
              <a:t>vateľ</a:t>
            </a:r>
          </a:p>
        </p:txBody>
      </p:sp>
      <p:sp>
        <p:nvSpPr>
          <p:cNvPr id="9227" name="Rectangle 11"/>
          <p:cNvSpPr>
            <a:spLocks noChangeArrowheads="1"/>
          </p:cNvSpPr>
          <p:nvPr/>
        </p:nvSpPr>
        <p:spPr bwMode="auto">
          <a:xfrm>
            <a:off x="1331640" y="4653136"/>
            <a:ext cx="1622425" cy="641350"/>
          </a:xfrm>
          <a:prstGeom prst="rect">
            <a:avLst/>
          </a:prstGeom>
          <a:noFill/>
          <a:ln w="9525">
            <a:noFill/>
            <a:miter lim="800000"/>
            <a:headEnd/>
            <a:tailEnd/>
          </a:ln>
        </p:spPr>
        <p:txBody>
          <a:bodyPr wrap="none">
            <a:spAutoFit/>
          </a:bodyPr>
          <a:lstStyle/>
          <a:p>
            <a:r>
              <a:rPr lang="sk-SK" sz="3600" b="1" dirty="0"/>
              <a:t>b</a:t>
            </a:r>
            <a:r>
              <a:rPr lang="sk-SK" sz="3600" b="1" dirty="0">
                <a:solidFill>
                  <a:srgbClr val="CC0000"/>
                </a:solidFill>
              </a:rPr>
              <a:t>y</a:t>
            </a:r>
            <a:r>
              <a:rPr lang="sk-SK" sz="3600" b="1" dirty="0"/>
              <a:t>tosť</a:t>
            </a:r>
          </a:p>
        </p:txBody>
      </p:sp>
      <p:sp>
        <p:nvSpPr>
          <p:cNvPr id="9228" name="Rectangle 12"/>
          <p:cNvSpPr>
            <a:spLocks noChangeArrowheads="1"/>
          </p:cNvSpPr>
          <p:nvPr/>
        </p:nvSpPr>
        <p:spPr bwMode="auto">
          <a:xfrm>
            <a:off x="6156176" y="4797152"/>
            <a:ext cx="2232025" cy="641350"/>
          </a:xfrm>
          <a:prstGeom prst="rect">
            <a:avLst/>
          </a:prstGeom>
          <a:noFill/>
          <a:ln w="9525">
            <a:noFill/>
            <a:miter lim="800000"/>
            <a:headEnd/>
            <a:tailEnd/>
          </a:ln>
        </p:spPr>
        <p:txBody>
          <a:bodyPr>
            <a:spAutoFit/>
          </a:bodyPr>
          <a:lstStyle/>
          <a:p>
            <a:r>
              <a:rPr lang="sk-SK" sz="3600" b="1"/>
              <a:t>starob</a:t>
            </a:r>
            <a:r>
              <a:rPr lang="sk-SK" sz="3600" b="1">
                <a:solidFill>
                  <a:srgbClr val="CC0000"/>
                </a:solidFill>
              </a:rPr>
              <a:t>y</a:t>
            </a:r>
            <a:r>
              <a:rPr lang="sk-SK" sz="3600" b="1"/>
              <a:t>lý</a:t>
            </a:r>
          </a:p>
        </p:txBody>
      </p:sp>
      <p:sp>
        <p:nvSpPr>
          <p:cNvPr id="9239" name="Rectangle 23"/>
          <p:cNvSpPr>
            <a:spLocks noChangeArrowheads="1"/>
          </p:cNvSpPr>
          <p:nvPr/>
        </p:nvSpPr>
        <p:spPr bwMode="auto">
          <a:xfrm>
            <a:off x="5796384" y="1772618"/>
            <a:ext cx="2749550" cy="641350"/>
          </a:xfrm>
          <a:prstGeom prst="rect">
            <a:avLst/>
          </a:prstGeom>
          <a:noFill/>
          <a:ln w="9525">
            <a:noFill/>
            <a:miter lim="800000"/>
            <a:headEnd/>
            <a:tailEnd/>
          </a:ln>
        </p:spPr>
        <p:txBody>
          <a:bodyPr wrap="none">
            <a:spAutoFit/>
          </a:bodyPr>
          <a:lstStyle/>
          <a:p>
            <a:r>
              <a:rPr lang="sk-SK" sz="3600" b="1" dirty="0"/>
              <a:t>nadb</a:t>
            </a:r>
            <a:r>
              <a:rPr lang="sk-SK" sz="3600" b="1" dirty="0">
                <a:solidFill>
                  <a:srgbClr val="CC0000"/>
                </a:solidFill>
              </a:rPr>
              <a:t>y</a:t>
            </a:r>
            <a:r>
              <a:rPr lang="sk-SK" sz="3600" b="1" dirty="0"/>
              <a:t>točný</a:t>
            </a:r>
          </a:p>
        </p:txBody>
      </p:sp>
      <p:sp>
        <p:nvSpPr>
          <p:cNvPr id="9240" name="Rectangle 24"/>
          <p:cNvSpPr>
            <a:spLocks noChangeArrowheads="1"/>
          </p:cNvSpPr>
          <p:nvPr/>
        </p:nvSpPr>
        <p:spPr bwMode="auto">
          <a:xfrm>
            <a:off x="3635896" y="4725144"/>
            <a:ext cx="2114550" cy="641350"/>
          </a:xfrm>
          <a:prstGeom prst="rect">
            <a:avLst/>
          </a:prstGeom>
          <a:noFill/>
          <a:ln w="9525">
            <a:noFill/>
            <a:miter lim="800000"/>
            <a:headEnd/>
            <a:tailEnd/>
          </a:ln>
        </p:spPr>
        <p:txBody>
          <a:bodyPr wrap="none">
            <a:spAutoFit/>
          </a:bodyPr>
          <a:lstStyle/>
          <a:p>
            <a:r>
              <a:rPr lang="sk-SK" sz="3600" b="1" dirty="0"/>
              <a:t>preb</a:t>
            </a:r>
            <a:r>
              <a:rPr lang="sk-SK" sz="3600" b="1" dirty="0">
                <a:solidFill>
                  <a:srgbClr val="CC0000"/>
                </a:solidFill>
              </a:rPr>
              <a:t>y</a:t>
            </a:r>
            <a:r>
              <a:rPr lang="sk-SK" sz="3600" b="1" dirty="0"/>
              <a:t>tok</a:t>
            </a:r>
          </a:p>
        </p:txBody>
      </p:sp>
      <p:sp>
        <p:nvSpPr>
          <p:cNvPr id="9241" name="Rectangle 25"/>
          <p:cNvSpPr>
            <a:spLocks noChangeArrowheads="1"/>
          </p:cNvSpPr>
          <p:nvPr/>
        </p:nvSpPr>
        <p:spPr bwMode="auto">
          <a:xfrm>
            <a:off x="6444208" y="1268760"/>
            <a:ext cx="1682750" cy="641350"/>
          </a:xfrm>
          <a:prstGeom prst="rect">
            <a:avLst/>
          </a:prstGeom>
          <a:noFill/>
          <a:ln w="9525">
            <a:noFill/>
            <a:miter lim="800000"/>
            <a:headEnd/>
            <a:tailEnd/>
          </a:ln>
        </p:spPr>
        <p:txBody>
          <a:bodyPr wrap="none">
            <a:spAutoFit/>
          </a:bodyPr>
          <a:lstStyle/>
          <a:p>
            <a:r>
              <a:rPr lang="sk-SK" sz="3600" b="1"/>
              <a:t>úb</a:t>
            </a:r>
            <a:r>
              <a:rPr lang="sk-SK" sz="3600" b="1">
                <a:solidFill>
                  <a:srgbClr val="CC0000"/>
                </a:solidFill>
              </a:rPr>
              <a:t>y</a:t>
            </a:r>
            <a:r>
              <a:rPr lang="sk-SK" sz="3600" b="1"/>
              <a:t>tok</a:t>
            </a:r>
          </a:p>
        </p:txBody>
      </p:sp>
      <p:sp>
        <p:nvSpPr>
          <p:cNvPr id="9242" name="Rectangle 26"/>
          <p:cNvSpPr>
            <a:spLocks noChangeArrowheads="1"/>
          </p:cNvSpPr>
          <p:nvPr/>
        </p:nvSpPr>
        <p:spPr bwMode="auto">
          <a:xfrm>
            <a:off x="6228308" y="2276823"/>
            <a:ext cx="1428750" cy="641350"/>
          </a:xfrm>
          <a:prstGeom prst="rect">
            <a:avLst/>
          </a:prstGeom>
          <a:noFill/>
          <a:ln w="9525">
            <a:noFill/>
            <a:miter lim="800000"/>
            <a:headEnd/>
            <a:tailEnd/>
          </a:ln>
        </p:spPr>
        <p:txBody>
          <a:bodyPr wrap="none">
            <a:spAutoFit/>
          </a:bodyPr>
          <a:lstStyle/>
          <a:p>
            <a:r>
              <a:rPr lang="sk-SK" sz="3600" b="1"/>
              <a:t>odb</a:t>
            </a:r>
            <a:r>
              <a:rPr lang="sk-SK" sz="3600" b="1">
                <a:solidFill>
                  <a:srgbClr val="CC0000"/>
                </a:solidFill>
              </a:rPr>
              <a:t>y</a:t>
            </a:r>
            <a:r>
              <a:rPr lang="sk-SK" sz="3600" b="1"/>
              <a:t>t</a:t>
            </a:r>
          </a:p>
        </p:txBody>
      </p:sp>
      <p:sp>
        <p:nvSpPr>
          <p:cNvPr id="9243" name="Rectangle 27"/>
          <p:cNvSpPr>
            <a:spLocks noChangeArrowheads="1"/>
          </p:cNvSpPr>
          <p:nvPr/>
        </p:nvSpPr>
        <p:spPr bwMode="auto">
          <a:xfrm>
            <a:off x="6228308" y="2781648"/>
            <a:ext cx="1495425" cy="641350"/>
          </a:xfrm>
          <a:prstGeom prst="rect">
            <a:avLst/>
          </a:prstGeom>
          <a:noFill/>
          <a:ln w="9525">
            <a:noFill/>
            <a:miter lim="800000"/>
            <a:headEnd/>
            <a:tailEnd/>
          </a:ln>
        </p:spPr>
        <p:txBody>
          <a:bodyPr wrap="none">
            <a:spAutoFit/>
          </a:bodyPr>
          <a:lstStyle/>
          <a:p>
            <a:r>
              <a:rPr lang="sk-SK" sz="3600" b="1"/>
              <a:t>dob</a:t>
            </a:r>
            <a:r>
              <a:rPr lang="sk-SK" sz="3600" b="1">
                <a:solidFill>
                  <a:srgbClr val="CC0000"/>
                </a:solidFill>
              </a:rPr>
              <a:t>y</a:t>
            </a:r>
            <a:r>
              <a:rPr lang="sk-SK" sz="3600" b="1"/>
              <a:t>ť</a:t>
            </a:r>
          </a:p>
        </p:txBody>
      </p:sp>
      <p:pic>
        <p:nvPicPr>
          <p:cNvPr id="11293" name="Picture 40" descr="house2"/>
          <p:cNvPicPr>
            <a:picLocks noChangeAspect="1" noChangeArrowheads="1"/>
          </p:cNvPicPr>
          <p:nvPr/>
        </p:nvPicPr>
        <p:blipFill>
          <a:blip r:embed="rId3" cstate="print">
            <a:clrChange>
              <a:clrFrom>
                <a:srgbClr val="FFF0FF"/>
              </a:clrFrom>
              <a:clrTo>
                <a:srgbClr val="FFF0FF">
                  <a:alpha val="0"/>
                </a:srgbClr>
              </a:clrTo>
            </a:clrChange>
          </a:blip>
          <a:srcRect/>
          <a:stretch>
            <a:fillRect/>
          </a:stretch>
        </p:blipFill>
        <p:spPr bwMode="auto">
          <a:xfrm>
            <a:off x="7884368" y="5589240"/>
            <a:ext cx="943944" cy="10475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isometricOffAxis2Left"/>
            <a:lightRig rig="threePt" dir="t">
              <a:rot lat="0" lon="0" rev="2100000"/>
            </a:lightRig>
          </a:scene3d>
          <a:sp3d extrusionH="25400">
            <a:bevelT w="304800" h="152400" prst="hardEdge"/>
            <a:extrusionClr>
              <a:srgbClr val="000000"/>
            </a:extrusionClr>
          </a:sp3d>
        </p:spPr>
      </p:pic>
      <p:sp>
        <p:nvSpPr>
          <p:cNvPr id="30" name="Tlačidlo akcie: Domov 29">
            <a:hlinkClick r:id="rId4" action="ppaction://hlinksldjump" highlightClick="1"/>
          </p:cNvPr>
          <p:cNvSpPr/>
          <p:nvPr/>
        </p:nvSpPr>
        <p:spPr>
          <a:xfrm>
            <a:off x="7956376" y="260648"/>
            <a:ext cx="936104" cy="8640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2" name="BlokTextu 31"/>
          <p:cNvSpPr txBox="1"/>
          <p:nvPr/>
        </p:nvSpPr>
        <p:spPr>
          <a:xfrm>
            <a:off x="3059832" y="836712"/>
            <a:ext cx="3096344" cy="2123658"/>
          </a:xfrm>
          <a:prstGeom prst="rect">
            <a:avLst/>
          </a:prstGeom>
          <a:noFill/>
        </p:spPr>
        <p:txBody>
          <a:bodyPr wrap="square" rtlCol="0">
            <a:spAutoFit/>
          </a:bodyPr>
          <a:lstStyle/>
          <a:p>
            <a:r>
              <a:rPr lang="sk-SK" sz="6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mj-ea"/>
                <a:cs typeface="Arial" pitchFamily="34" charset="0"/>
              </a:rPr>
              <a:t>BYŤ, BÝVAŤ</a:t>
            </a:r>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 calcmode="lin" valueType="num">
                                      <p:cBhvr>
                                        <p:cTn id="7" dur="2000" fill="hold"/>
                                        <p:tgtEl>
                                          <p:spTgt spid="9224"/>
                                        </p:tgtEl>
                                        <p:attrNameLst>
                                          <p:attrName>ppt_w</p:attrName>
                                        </p:attrNameLst>
                                      </p:cBhvr>
                                      <p:tavLst>
                                        <p:tav tm="0">
                                          <p:val>
                                            <p:fltVal val="0"/>
                                          </p:val>
                                        </p:tav>
                                        <p:tav tm="100000">
                                          <p:val>
                                            <p:strVal val="#ppt_w"/>
                                          </p:val>
                                        </p:tav>
                                      </p:tavLst>
                                    </p:anim>
                                    <p:anim calcmode="lin" valueType="num">
                                      <p:cBhvr>
                                        <p:cTn id="8" dur="2000" fill="hold"/>
                                        <p:tgtEl>
                                          <p:spTgt spid="9224"/>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16" fill="hold" grpId="0" nodeType="afterEffect">
                                  <p:stCondLst>
                                    <p:cond delay="0"/>
                                  </p:stCondLst>
                                  <p:childTnLst>
                                    <p:set>
                                      <p:cBhvr>
                                        <p:cTn id="11" dur="1" fill="hold">
                                          <p:stCondLst>
                                            <p:cond delay="0"/>
                                          </p:stCondLst>
                                        </p:cTn>
                                        <p:tgtEl>
                                          <p:spTgt spid="9225"/>
                                        </p:tgtEl>
                                        <p:attrNameLst>
                                          <p:attrName>style.visibility</p:attrName>
                                        </p:attrNameLst>
                                      </p:cBhvr>
                                      <p:to>
                                        <p:strVal val="visible"/>
                                      </p:to>
                                    </p:set>
                                    <p:anim calcmode="lin" valueType="num">
                                      <p:cBhvr>
                                        <p:cTn id="12" dur="2000" fill="hold"/>
                                        <p:tgtEl>
                                          <p:spTgt spid="9225"/>
                                        </p:tgtEl>
                                        <p:attrNameLst>
                                          <p:attrName>ppt_w</p:attrName>
                                        </p:attrNameLst>
                                      </p:cBhvr>
                                      <p:tavLst>
                                        <p:tav tm="0">
                                          <p:val>
                                            <p:fltVal val="0"/>
                                          </p:val>
                                        </p:tav>
                                        <p:tav tm="100000">
                                          <p:val>
                                            <p:strVal val="#ppt_w"/>
                                          </p:val>
                                        </p:tav>
                                      </p:tavLst>
                                    </p:anim>
                                    <p:anim calcmode="lin" valueType="num">
                                      <p:cBhvr>
                                        <p:cTn id="13" dur="2000" fill="hold"/>
                                        <p:tgtEl>
                                          <p:spTgt spid="9225"/>
                                        </p:tgtEl>
                                        <p:attrNameLst>
                                          <p:attrName>ppt_h</p:attrName>
                                        </p:attrNameLst>
                                      </p:cBhvr>
                                      <p:tavLst>
                                        <p:tav tm="0">
                                          <p:val>
                                            <p:fltVal val="0"/>
                                          </p:val>
                                        </p:tav>
                                        <p:tav tm="100000">
                                          <p:val>
                                            <p:strVal val="#ppt_h"/>
                                          </p:val>
                                        </p:tav>
                                      </p:tavLst>
                                    </p:anim>
                                  </p:childTnLst>
                                </p:cTn>
                              </p:par>
                            </p:childTnLst>
                          </p:cTn>
                        </p:par>
                        <p:par>
                          <p:cTn id="14" fill="hold">
                            <p:stCondLst>
                              <p:cond delay="4000"/>
                            </p:stCondLst>
                            <p:childTnLst>
                              <p:par>
                                <p:cTn id="15" presetID="23" presetClass="entr" presetSubtype="16" fill="hold" grpId="0" nodeType="afterEffect">
                                  <p:stCondLst>
                                    <p:cond delay="0"/>
                                  </p:stCondLst>
                                  <p:childTnLst>
                                    <p:set>
                                      <p:cBhvr>
                                        <p:cTn id="16" dur="1" fill="hold">
                                          <p:stCondLst>
                                            <p:cond delay="0"/>
                                          </p:stCondLst>
                                        </p:cTn>
                                        <p:tgtEl>
                                          <p:spTgt spid="9236"/>
                                        </p:tgtEl>
                                        <p:attrNameLst>
                                          <p:attrName>style.visibility</p:attrName>
                                        </p:attrNameLst>
                                      </p:cBhvr>
                                      <p:to>
                                        <p:strVal val="visible"/>
                                      </p:to>
                                    </p:set>
                                    <p:anim calcmode="lin" valueType="num">
                                      <p:cBhvr>
                                        <p:cTn id="17" dur="2000" fill="hold"/>
                                        <p:tgtEl>
                                          <p:spTgt spid="9236"/>
                                        </p:tgtEl>
                                        <p:attrNameLst>
                                          <p:attrName>ppt_w</p:attrName>
                                        </p:attrNameLst>
                                      </p:cBhvr>
                                      <p:tavLst>
                                        <p:tav tm="0">
                                          <p:val>
                                            <p:fltVal val="0"/>
                                          </p:val>
                                        </p:tav>
                                        <p:tav tm="100000">
                                          <p:val>
                                            <p:strVal val="#ppt_w"/>
                                          </p:val>
                                        </p:tav>
                                      </p:tavLst>
                                    </p:anim>
                                    <p:anim calcmode="lin" valueType="num">
                                      <p:cBhvr>
                                        <p:cTn id="18" dur="2000" fill="hold"/>
                                        <p:tgtEl>
                                          <p:spTgt spid="9236"/>
                                        </p:tgtEl>
                                        <p:attrNameLst>
                                          <p:attrName>ppt_h</p:attrName>
                                        </p:attrNameLst>
                                      </p:cBhvr>
                                      <p:tavLst>
                                        <p:tav tm="0">
                                          <p:val>
                                            <p:fltVal val="0"/>
                                          </p:val>
                                        </p:tav>
                                        <p:tav tm="100000">
                                          <p:val>
                                            <p:strVal val="#ppt_h"/>
                                          </p:val>
                                        </p:tav>
                                      </p:tavLst>
                                    </p:anim>
                                  </p:childTnLst>
                                </p:cTn>
                              </p:par>
                            </p:childTnLst>
                          </p:cTn>
                        </p:par>
                        <p:par>
                          <p:cTn id="19" fill="hold">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9226"/>
                                        </p:tgtEl>
                                        <p:attrNameLst>
                                          <p:attrName>style.visibility</p:attrName>
                                        </p:attrNameLst>
                                      </p:cBhvr>
                                      <p:to>
                                        <p:strVal val="visible"/>
                                      </p:to>
                                    </p:set>
                                    <p:anim calcmode="lin" valueType="num">
                                      <p:cBhvr>
                                        <p:cTn id="22" dur="2000" fill="hold"/>
                                        <p:tgtEl>
                                          <p:spTgt spid="9226"/>
                                        </p:tgtEl>
                                        <p:attrNameLst>
                                          <p:attrName>ppt_w</p:attrName>
                                        </p:attrNameLst>
                                      </p:cBhvr>
                                      <p:tavLst>
                                        <p:tav tm="0">
                                          <p:val>
                                            <p:fltVal val="0"/>
                                          </p:val>
                                        </p:tav>
                                        <p:tav tm="100000">
                                          <p:val>
                                            <p:strVal val="#ppt_w"/>
                                          </p:val>
                                        </p:tav>
                                      </p:tavLst>
                                    </p:anim>
                                    <p:anim calcmode="lin" valueType="num">
                                      <p:cBhvr>
                                        <p:cTn id="23" dur="2000" fill="hold"/>
                                        <p:tgtEl>
                                          <p:spTgt spid="9226"/>
                                        </p:tgtEl>
                                        <p:attrNameLst>
                                          <p:attrName>ppt_h</p:attrName>
                                        </p:attrNameLst>
                                      </p:cBhvr>
                                      <p:tavLst>
                                        <p:tav tm="0">
                                          <p:val>
                                            <p:fltVal val="0"/>
                                          </p:val>
                                        </p:tav>
                                        <p:tav tm="100000">
                                          <p:val>
                                            <p:strVal val="#ppt_h"/>
                                          </p:val>
                                        </p:tav>
                                      </p:tavLst>
                                    </p:anim>
                                  </p:childTnLst>
                                </p:cTn>
                              </p:par>
                            </p:childTnLst>
                          </p:cTn>
                        </p:par>
                        <p:par>
                          <p:cTn id="24" fill="hold">
                            <p:stCondLst>
                              <p:cond delay="8000"/>
                            </p:stCondLst>
                            <p:childTnLst>
                              <p:par>
                                <p:cTn id="25" presetID="23" presetClass="entr" presetSubtype="16" fill="hold" grpId="0" nodeType="afterEffect">
                                  <p:stCondLst>
                                    <p:cond delay="0"/>
                                  </p:stCondLst>
                                  <p:childTnLst>
                                    <p:set>
                                      <p:cBhvr>
                                        <p:cTn id="26" dur="1" fill="hold">
                                          <p:stCondLst>
                                            <p:cond delay="0"/>
                                          </p:stCondLst>
                                        </p:cTn>
                                        <p:tgtEl>
                                          <p:spTgt spid="9238"/>
                                        </p:tgtEl>
                                        <p:attrNameLst>
                                          <p:attrName>style.visibility</p:attrName>
                                        </p:attrNameLst>
                                      </p:cBhvr>
                                      <p:to>
                                        <p:strVal val="visible"/>
                                      </p:to>
                                    </p:set>
                                    <p:anim calcmode="lin" valueType="num">
                                      <p:cBhvr>
                                        <p:cTn id="27" dur="2000" fill="hold"/>
                                        <p:tgtEl>
                                          <p:spTgt spid="9238"/>
                                        </p:tgtEl>
                                        <p:attrNameLst>
                                          <p:attrName>ppt_w</p:attrName>
                                        </p:attrNameLst>
                                      </p:cBhvr>
                                      <p:tavLst>
                                        <p:tav tm="0">
                                          <p:val>
                                            <p:fltVal val="0"/>
                                          </p:val>
                                        </p:tav>
                                        <p:tav tm="100000">
                                          <p:val>
                                            <p:strVal val="#ppt_w"/>
                                          </p:val>
                                        </p:tav>
                                      </p:tavLst>
                                    </p:anim>
                                    <p:anim calcmode="lin" valueType="num">
                                      <p:cBhvr>
                                        <p:cTn id="28" dur="2000" fill="hold"/>
                                        <p:tgtEl>
                                          <p:spTgt spid="9238"/>
                                        </p:tgtEl>
                                        <p:attrNameLst>
                                          <p:attrName>ppt_h</p:attrName>
                                        </p:attrNameLst>
                                      </p:cBhvr>
                                      <p:tavLst>
                                        <p:tav tm="0">
                                          <p:val>
                                            <p:fltVal val="0"/>
                                          </p:val>
                                        </p:tav>
                                        <p:tav tm="100000">
                                          <p:val>
                                            <p:strVal val="#ppt_h"/>
                                          </p:val>
                                        </p:tav>
                                      </p:tavLst>
                                    </p:anim>
                                  </p:childTnLst>
                                </p:cTn>
                              </p:par>
                            </p:childTnLst>
                          </p:cTn>
                        </p:par>
                        <p:par>
                          <p:cTn id="29" fill="hold">
                            <p:stCondLst>
                              <p:cond delay="10000"/>
                            </p:stCondLst>
                            <p:childTnLst>
                              <p:par>
                                <p:cTn id="30" presetID="23" presetClass="entr" presetSubtype="16" fill="hold" grpId="0" nodeType="afterEffect">
                                  <p:stCondLst>
                                    <p:cond delay="0"/>
                                  </p:stCondLst>
                                  <p:childTnLst>
                                    <p:set>
                                      <p:cBhvr>
                                        <p:cTn id="31" dur="1" fill="hold">
                                          <p:stCondLst>
                                            <p:cond delay="0"/>
                                          </p:stCondLst>
                                        </p:cTn>
                                        <p:tgtEl>
                                          <p:spTgt spid="9235"/>
                                        </p:tgtEl>
                                        <p:attrNameLst>
                                          <p:attrName>style.visibility</p:attrName>
                                        </p:attrNameLst>
                                      </p:cBhvr>
                                      <p:to>
                                        <p:strVal val="visible"/>
                                      </p:to>
                                    </p:set>
                                    <p:anim calcmode="lin" valueType="num">
                                      <p:cBhvr>
                                        <p:cTn id="32" dur="2000" fill="hold"/>
                                        <p:tgtEl>
                                          <p:spTgt spid="9235"/>
                                        </p:tgtEl>
                                        <p:attrNameLst>
                                          <p:attrName>ppt_w</p:attrName>
                                        </p:attrNameLst>
                                      </p:cBhvr>
                                      <p:tavLst>
                                        <p:tav tm="0">
                                          <p:val>
                                            <p:fltVal val="0"/>
                                          </p:val>
                                        </p:tav>
                                        <p:tav tm="100000">
                                          <p:val>
                                            <p:strVal val="#ppt_w"/>
                                          </p:val>
                                        </p:tav>
                                      </p:tavLst>
                                    </p:anim>
                                    <p:anim calcmode="lin" valueType="num">
                                      <p:cBhvr>
                                        <p:cTn id="33" dur="2000" fill="hold"/>
                                        <p:tgtEl>
                                          <p:spTgt spid="9235"/>
                                        </p:tgtEl>
                                        <p:attrNameLst>
                                          <p:attrName>ppt_h</p:attrName>
                                        </p:attrNameLst>
                                      </p:cBhvr>
                                      <p:tavLst>
                                        <p:tav tm="0">
                                          <p:val>
                                            <p:fltVal val="0"/>
                                          </p:val>
                                        </p:tav>
                                        <p:tav tm="100000">
                                          <p:val>
                                            <p:strVal val="#ppt_h"/>
                                          </p:val>
                                        </p:tav>
                                      </p:tavLst>
                                    </p:anim>
                                  </p:childTnLst>
                                </p:cTn>
                              </p:par>
                            </p:childTnLst>
                          </p:cTn>
                        </p:par>
                        <p:par>
                          <p:cTn id="34" fill="hold">
                            <p:stCondLst>
                              <p:cond delay="12000"/>
                            </p:stCondLst>
                            <p:childTnLst>
                              <p:par>
                                <p:cTn id="35" presetID="23" presetClass="entr" presetSubtype="16" fill="hold" grpId="0" nodeType="afterEffect">
                                  <p:stCondLst>
                                    <p:cond delay="0"/>
                                  </p:stCondLst>
                                  <p:childTnLst>
                                    <p:set>
                                      <p:cBhvr>
                                        <p:cTn id="36" dur="1" fill="hold">
                                          <p:stCondLst>
                                            <p:cond delay="0"/>
                                          </p:stCondLst>
                                        </p:cTn>
                                        <p:tgtEl>
                                          <p:spTgt spid="9237"/>
                                        </p:tgtEl>
                                        <p:attrNameLst>
                                          <p:attrName>style.visibility</p:attrName>
                                        </p:attrNameLst>
                                      </p:cBhvr>
                                      <p:to>
                                        <p:strVal val="visible"/>
                                      </p:to>
                                    </p:set>
                                    <p:anim calcmode="lin" valueType="num">
                                      <p:cBhvr>
                                        <p:cTn id="37" dur="2000" fill="hold"/>
                                        <p:tgtEl>
                                          <p:spTgt spid="9237"/>
                                        </p:tgtEl>
                                        <p:attrNameLst>
                                          <p:attrName>ppt_w</p:attrName>
                                        </p:attrNameLst>
                                      </p:cBhvr>
                                      <p:tavLst>
                                        <p:tav tm="0">
                                          <p:val>
                                            <p:fltVal val="0"/>
                                          </p:val>
                                        </p:tav>
                                        <p:tav tm="100000">
                                          <p:val>
                                            <p:strVal val="#ppt_w"/>
                                          </p:val>
                                        </p:tav>
                                      </p:tavLst>
                                    </p:anim>
                                    <p:anim calcmode="lin" valueType="num">
                                      <p:cBhvr>
                                        <p:cTn id="38" dur="2000" fill="hold"/>
                                        <p:tgtEl>
                                          <p:spTgt spid="9237"/>
                                        </p:tgtEl>
                                        <p:attrNameLst>
                                          <p:attrName>ppt_h</p:attrName>
                                        </p:attrNameLst>
                                      </p:cBhvr>
                                      <p:tavLst>
                                        <p:tav tm="0">
                                          <p:val>
                                            <p:fltVal val="0"/>
                                          </p:val>
                                        </p:tav>
                                        <p:tav tm="100000">
                                          <p:val>
                                            <p:strVal val="#ppt_h"/>
                                          </p:val>
                                        </p:tav>
                                      </p:tavLst>
                                    </p:anim>
                                  </p:childTnLst>
                                </p:cTn>
                              </p:par>
                            </p:childTnLst>
                          </p:cTn>
                        </p:par>
                        <p:par>
                          <p:cTn id="39" fill="hold">
                            <p:stCondLst>
                              <p:cond delay="14000"/>
                            </p:stCondLst>
                            <p:childTnLst>
                              <p:par>
                                <p:cTn id="40" presetID="23" presetClass="entr" presetSubtype="16" fill="hold" grpId="0" nodeType="afterEffect">
                                  <p:stCondLst>
                                    <p:cond delay="0"/>
                                  </p:stCondLst>
                                  <p:childTnLst>
                                    <p:set>
                                      <p:cBhvr>
                                        <p:cTn id="41" dur="1" fill="hold">
                                          <p:stCondLst>
                                            <p:cond delay="0"/>
                                          </p:stCondLst>
                                        </p:cTn>
                                        <p:tgtEl>
                                          <p:spTgt spid="9227"/>
                                        </p:tgtEl>
                                        <p:attrNameLst>
                                          <p:attrName>style.visibility</p:attrName>
                                        </p:attrNameLst>
                                      </p:cBhvr>
                                      <p:to>
                                        <p:strVal val="visible"/>
                                      </p:to>
                                    </p:set>
                                    <p:anim calcmode="lin" valueType="num">
                                      <p:cBhvr>
                                        <p:cTn id="42" dur="2000" fill="hold"/>
                                        <p:tgtEl>
                                          <p:spTgt spid="9227"/>
                                        </p:tgtEl>
                                        <p:attrNameLst>
                                          <p:attrName>ppt_w</p:attrName>
                                        </p:attrNameLst>
                                      </p:cBhvr>
                                      <p:tavLst>
                                        <p:tav tm="0">
                                          <p:val>
                                            <p:fltVal val="0"/>
                                          </p:val>
                                        </p:tav>
                                        <p:tav tm="100000">
                                          <p:val>
                                            <p:strVal val="#ppt_w"/>
                                          </p:val>
                                        </p:tav>
                                      </p:tavLst>
                                    </p:anim>
                                    <p:anim calcmode="lin" valueType="num">
                                      <p:cBhvr>
                                        <p:cTn id="43" dur="2000" fill="hold"/>
                                        <p:tgtEl>
                                          <p:spTgt spid="9227"/>
                                        </p:tgtEl>
                                        <p:attrNameLst>
                                          <p:attrName>ppt_h</p:attrName>
                                        </p:attrNameLst>
                                      </p:cBhvr>
                                      <p:tavLst>
                                        <p:tav tm="0">
                                          <p:val>
                                            <p:fltVal val="0"/>
                                          </p:val>
                                        </p:tav>
                                        <p:tav tm="100000">
                                          <p:val>
                                            <p:strVal val="#ppt_h"/>
                                          </p:val>
                                        </p:tav>
                                      </p:tavLst>
                                    </p:anim>
                                  </p:childTnLst>
                                </p:cTn>
                              </p:par>
                            </p:childTnLst>
                          </p:cTn>
                        </p:par>
                        <p:par>
                          <p:cTn id="44" fill="hold">
                            <p:stCondLst>
                              <p:cond delay="16000"/>
                            </p:stCondLst>
                            <p:childTnLst>
                              <p:par>
                                <p:cTn id="45" presetID="23" presetClass="entr" presetSubtype="16" fill="hold" grpId="0" nodeType="afterEffect">
                                  <p:stCondLst>
                                    <p:cond delay="0"/>
                                  </p:stCondLst>
                                  <p:childTnLst>
                                    <p:set>
                                      <p:cBhvr>
                                        <p:cTn id="46" dur="1" fill="hold">
                                          <p:stCondLst>
                                            <p:cond delay="0"/>
                                          </p:stCondLst>
                                        </p:cTn>
                                        <p:tgtEl>
                                          <p:spTgt spid="9230"/>
                                        </p:tgtEl>
                                        <p:attrNameLst>
                                          <p:attrName>style.visibility</p:attrName>
                                        </p:attrNameLst>
                                      </p:cBhvr>
                                      <p:to>
                                        <p:strVal val="visible"/>
                                      </p:to>
                                    </p:set>
                                    <p:anim calcmode="lin" valueType="num">
                                      <p:cBhvr>
                                        <p:cTn id="47" dur="2000" fill="hold"/>
                                        <p:tgtEl>
                                          <p:spTgt spid="9230"/>
                                        </p:tgtEl>
                                        <p:attrNameLst>
                                          <p:attrName>ppt_w</p:attrName>
                                        </p:attrNameLst>
                                      </p:cBhvr>
                                      <p:tavLst>
                                        <p:tav tm="0">
                                          <p:val>
                                            <p:fltVal val="0"/>
                                          </p:val>
                                        </p:tav>
                                        <p:tav tm="100000">
                                          <p:val>
                                            <p:strVal val="#ppt_w"/>
                                          </p:val>
                                        </p:tav>
                                      </p:tavLst>
                                    </p:anim>
                                    <p:anim calcmode="lin" valueType="num">
                                      <p:cBhvr>
                                        <p:cTn id="48" dur="2000" fill="hold"/>
                                        <p:tgtEl>
                                          <p:spTgt spid="9230"/>
                                        </p:tgtEl>
                                        <p:attrNameLst>
                                          <p:attrName>ppt_h</p:attrName>
                                        </p:attrNameLst>
                                      </p:cBhvr>
                                      <p:tavLst>
                                        <p:tav tm="0">
                                          <p:val>
                                            <p:fltVal val="0"/>
                                          </p:val>
                                        </p:tav>
                                        <p:tav tm="100000">
                                          <p:val>
                                            <p:strVal val="#ppt_h"/>
                                          </p:val>
                                        </p:tav>
                                      </p:tavLst>
                                    </p:anim>
                                  </p:childTnLst>
                                </p:cTn>
                              </p:par>
                            </p:childTnLst>
                          </p:cTn>
                        </p:par>
                        <p:par>
                          <p:cTn id="49" fill="hold">
                            <p:stCondLst>
                              <p:cond delay="18000"/>
                            </p:stCondLst>
                            <p:childTnLst>
                              <p:par>
                                <p:cTn id="50" presetID="23" presetClass="entr" presetSubtype="16" fill="hold" grpId="0" nodeType="afterEffect">
                                  <p:stCondLst>
                                    <p:cond delay="0"/>
                                  </p:stCondLst>
                                  <p:childTnLst>
                                    <p:set>
                                      <p:cBhvr>
                                        <p:cTn id="51" dur="1" fill="hold">
                                          <p:stCondLst>
                                            <p:cond delay="0"/>
                                          </p:stCondLst>
                                        </p:cTn>
                                        <p:tgtEl>
                                          <p:spTgt spid="9231"/>
                                        </p:tgtEl>
                                        <p:attrNameLst>
                                          <p:attrName>style.visibility</p:attrName>
                                        </p:attrNameLst>
                                      </p:cBhvr>
                                      <p:to>
                                        <p:strVal val="visible"/>
                                      </p:to>
                                    </p:set>
                                    <p:anim calcmode="lin" valueType="num">
                                      <p:cBhvr>
                                        <p:cTn id="52" dur="2000" fill="hold"/>
                                        <p:tgtEl>
                                          <p:spTgt spid="9231"/>
                                        </p:tgtEl>
                                        <p:attrNameLst>
                                          <p:attrName>ppt_w</p:attrName>
                                        </p:attrNameLst>
                                      </p:cBhvr>
                                      <p:tavLst>
                                        <p:tav tm="0">
                                          <p:val>
                                            <p:fltVal val="0"/>
                                          </p:val>
                                        </p:tav>
                                        <p:tav tm="100000">
                                          <p:val>
                                            <p:strVal val="#ppt_w"/>
                                          </p:val>
                                        </p:tav>
                                      </p:tavLst>
                                    </p:anim>
                                    <p:anim calcmode="lin" valueType="num">
                                      <p:cBhvr>
                                        <p:cTn id="53" dur="2000" fill="hold"/>
                                        <p:tgtEl>
                                          <p:spTgt spid="9231"/>
                                        </p:tgtEl>
                                        <p:attrNameLst>
                                          <p:attrName>ppt_h</p:attrName>
                                        </p:attrNameLst>
                                      </p:cBhvr>
                                      <p:tavLst>
                                        <p:tav tm="0">
                                          <p:val>
                                            <p:fltVal val="0"/>
                                          </p:val>
                                        </p:tav>
                                        <p:tav tm="100000">
                                          <p:val>
                                            <p:strVal val="#ppt_h"/>
                                          </p:val>
                                        </p:tav>
                                      </p:tavLst>
                                    </p:anim>
                                  </p:childTnLst>
                                </p:cTn>
                              </p:par>
                            </p:childTnLst>
                          </p:cTn>
                        </p:par>
                        <p:par>
                          <p:cTn id="54" fill="hold">
                            <p:stCondLst>
                              <p:cond delay="20000"/>
                            </p:stCondLst>
                            <p:childTnLst>
                              <p:par>
                                <p:cTn id="55" presetID="23" presetClass="entr" presetSubtype="16" fill="hold" grpId="0" nodeType="afterEffect">
                                  <p:stCondLst>
                                    <p:cond delay="0"/>
                                  </p:stCondLst>
                                  <p:childTnLst>
                                    <p:set>
                                      <p:cBhvr>
                                        <p:cTn id="56" dur="1" fill="hold">
                                          <p:stCondLst>
                                            <p:cond delay="0"/>
                                          </p:stCondLst>
                                        </p:cTn>
                                        <p:tgtEl>
                                          <p:spTgt spid="9244"/>
                                        </p:tgtEl>
                                        <p:attrNameLst>
                                          <p:attrName>style.visibility</p:attrName>
                                        </p:attrNameLst>
                                      </p:cBhvr>
                                      <p:to>
                                        <p:strVal val="visible"/>
                                      </p:to>
                                    </p:set>
                                    <p:anim calcmode="lin" valueType="num">
                                      <p:cBhvr>
                                        <p:cTn id="57" dur="2000" fill="hold"/>
                                        <p:tgtEl>
                                          <p:spTgt spid="9244"/>
                                        </p:tgtEl>
                                        <p:attrNameLst>
                                          <p:attrName>ppt_w</p:attrName>
                                        </p:attrNameLst>
                                      </p:cBhvr>
                                      <p:tavLst>
                                        <p:tav tm="0">
                                          <p:val>
                                            <p:fltVal val="0"/>
                                          </p:val>
                                        </p:tav>
                                        <p:tav tm="100000">
                                          <p:val>
                                            <p:strVal val="#ppt_w"/>
                                          </p:val>
                                        </p:tav>
                                      </p:tavLst>
                                    </p:anim>
                                    <p:anim calcmode="lin" valueType="num">
                                      <p:cBhvr>
                                        <p:cTn id="58" dur="2000" fill="hold"/>
                                        <p:tgtEl>
                                          <p:spTgt spid="9244"/>
                                        </p:tgtEl>
                                        <p:attrNameLst>
                                          <p:attrName>ppt_h</p:attrName>
                                        </p:attrNameLst>
                                      </p:cBhvr>
                                      <p:tavLst>
                                        <p:tav tm="0">
                                          <p:val>
                                            <p:fltVal val="0"/>
                                          </p:val>
                                        </p:tav>
                                        <p:tav tm="100000">
                                          <p:val>
                                            <p:strVal val="#ppt_h"/>
                                          </p:val>
                                        </p:tav>
                                      </p:tavLst>
                                    </p:anim>
                                  </p:childTnLst>
                                </p:cTn>
                              </p:par>
                            </p:childTnLst>
                          </p:cTn>
                        </p:par>
                        <p:par>
                          <p:cTn id="59" fill="hold">
                            <p:stCondLst>
                              <p:cond delay="22000"/>
                            </p:stCondLst>
                            <p:childTnLst>
                              <p:par>
                                <p:cTn id="60" presetID="23" presetClass="entr" presetSubtype="16" fill="hold" grpId="0" nodeType="afterEffect">
                                  <p:stCondLst>
                                    <p:cond delay="0"/>
                                  </p:stCondLst>
                                  <p:childTnLst>
                                    <p:set>
                                      <p:cBhvr>
                                        <p:cTn id="61" dur="1" fill="hold">
                                          <p:stCondLst>
                                            <p:cond delay="0"/>
                                          </p:stCondLst>
                                        </p:cTn>
                                        <p:tgtEl>
                                          <p:spTgt spid="9245"/>
                                        </p:tgtEl>
                                        <p:attrNameLst>
                                          <p:attrName>style.visibility</p:attrName>
                                        </p:attrNameLst>
                                      </p:cBhvr>
                                      <p:to>
                                        <p:strVal val="visible"/>
                                      </p:to>
                                    </p:set>
                                    <p:anim calcmode="lin" valueType="num">
                                      <p:cBhvr>
                                        <p:cTn id="62" dur="2000" fill="hold"/>
                                        <p:tgtEl>
                                          <p:spTgt spid="9245"/>
                                        </p:tgtEl>
                                        <p:attrNameLst>
                                          <p:attrName>ppt_w</p:attrName>
                                        </p:attrNameLst>
                                      </p:cBhvr>
                                      <p:tavLst>
                                        <p:tav tm="0">
                                          <p:val>
                                            <p:fltVal val="0"/>
                                          </p:val>
                                        </p:tav>
                                        <p:tav tm="100000">
                                          <p:val>
                                            <p:strVal val="#ppt_w"/>
                                          </p:val>
                                        </p:tav>
                                      </p:tavLst>
                                    </p:anim>
                                    <p:anim calcmode="lin" valueType="num">
                                      <p:cBhvr>
                                        <p:cTn id="63" dur="2000" fill="hold"/>
                                        <p:tgtEl>
                                          <p:spTgt spid="9245"/>
                                        </p:tgtEl>
                                        <p:attrNameLst>
                                          <p:attrName>ppt_h</p:attrName>
                                        </p:attrNameLst>
                                      </p:cBhvr>
                                      <p:tavLst>
                                        <p:tav tm="0">
                                          <p:val>
                                            <p:fltVal val="0"/>
                                          </p:val>
                                        </p:tav>
                                        <p:tav tm="100000">
                                          <p:val>
                                            <p:strVal val="#ppt_h"/>
                                          </p:val>
                                        </p:tav>
                                      </p:tavLst>
                                    </p:anim>
                                  </p:childTnLst>
                                </p:cTn>
                              </p:par>
                            </p:childTnLst>
                          </p:cTn>
                        </p:par>
                        <p:par>
                          <p:cTn id="64" fill="hold">
                            <p:stCondLst>
                              <p:cond delay="24000"/>
                            </p:stCondLst>
                            <p:childTnLst>
                              <p:par>
                                <p:cTn id="65" presetID="23" presetClass="entr" presetSubtype="16" fill="hold" grpId="0" nodeType="afterEffect">
                                  <p:stCondLst>
                                    <p:cond delay="0"/>
                                  </p:stCondLst>
                                  <p:childTnLst>
                                    <p:set>
                                      <p:cBhvr>
                                        <p:cTn id="66" dur="1" fill="hold">
                                          <p:stCondLst>
                                            <p:cond delay="0"/>
                                          </p:stCondLst>
                                        </p:cTn>
                                        <p:tgtEl>
                                          <p:spTgt spid="9240"/>
                                        </p:tgtEl>
                                        <p:attrNameLst>
                                          <p:attrName>style.visibility</p:attrName>
                                        </p:attrNameLst>
                                      </p:cBhvr>
                                      <p:to>
                                        <p:strVal val="visible"/>
                                      </p:to>
                                    </p:set>
                                    <p:anim calcmode="lin" valueType="num">
                                      <p:cBhvr>
                                        <p:cTn id="67" dur="2000" fill="hold"/>
                                        <p:tgtEl>
                                          <p:spTgt spid="9240"/>
                                        </p:tgtEl>
                                        <p:attrNameLst>
                                          <p:attrName>ppt_w</p:attrName>
                                        </p:attrNameLst>
                                      </p:cBhvr>
                                      <p:tavLst>
                                        <p:tav tm="0">
                                          <p:val>
                                            <p:fltVal val="0"/>
                                          </p:val>
                                        </p:tav>
                                        <p:tav tm="100000">
                                          <p:val>
                                            <p:strVal val="#ppt_w"/>
                                          </p:val>
                                        </p:tav>
                                      </p:tavLst>
                                    </p:anim>
                                    <p:anim calcmode="lin" valueType="num">
                                      <p:cBhvr>
                                        <p:cTn id="68" dur="2000" fill="hold"/>
                                        <p:tgtEl>
                                          <p:spTgt spid="9240"/>
                                        </p:tgtEl>
                                        <p:attrNameLst>
                                          <p:attrName>ppt_h</p:attrName>
                                        </p:attrNameLst>
                                      </p:cBhvr>
                                      <p:tavLst>
                                        <p:tav tm="0">
                                          <p:val>
                                            <p:fltVal val="0"/>
                                          </p:val>
                                        </p:tav>
                                        <p:tav tm="100000">
                                          <p:val>
                                            <p:strVal val="#ppt_h"/>
                                          </p:val>
                                        </p:tav>
                                      </p:tavLst>
                                    </p:anim>
                                  </p:childTnLst>
                                </p:cTn>
                              </p:par>
                            </p:childTnLst>
                          </p:cTn>
                        </p:par>
                        <p:par>
                          <p:cTn id="69" fill="hold">
                            <p:stCondLst>
                              <p:cond delay="26000"/>
                            </p:stCondLst>
                            <p:childTnLst>
                              <p:par>
                                <p:cTn id="70" presetID="23" presetClass="entr" presetSubtype="16" fill="hold" grpId="0" nodeType="afterEffect">
                                  <p:stCondLst>
                                    <p:cond delay="0"/>
                                  </p:stCondLst>
                                  <p:childTnLst>
                                    <p:set>
                                      <p:cBhvr>
                                        <p:cTn id="71" dur="1" fill="hold">
                                          <p:stCondLst>
                                            <p:cond delay="0"/>
                                          </p:stCondLst>
                                        </p:cTn>
                                        <p:tgtEl>
                                          <p:spTgt spid="9241"/>
                                        </p:tgtEl>
                                        <p:attrNameLst>
                                          <p:attrName>style.visibility</p:attrName>
                                        </p:attrNameLst>
                                      </p:cBhvr>
                                      <p:to>
                                        <p:strVal val="visible"/>
                                      </p:to>
                                    </p:set>
                                    <p:anim calcmode="lin" valueType="num">
                                      <p:cBhvr>
                                        <p:cTn id="72" dur="2000" fill="hold"/>
                                        <p:tgtEl>
                                          <p:spTgt spid="9241"/>
                                        </p:tgtEl>
                                        <p:attrNameLst>
                                          <p:attrName>ppt_w</p:attrName>
                                        </p:attrNameLst>
                                      </p:cBhvr>
                                      <p:tavLst>
                                        <p:tav tm="0">
                                          <p:val>
                                            <p:fltVal val="0"/>
                                          </p:val>
                                        </p:tav>
                                        <p:tav tm="100000">
                                          <p:val>
                                            <p:strVal val="#ppt_w"/>
                                          </p:val>
                                        </p:tav>
                                      </p:tavLst>
                                    </p:anim>
                                    <p:anim calcmode="lin" valueType="num">
                                      <p:cBhvr>
                                        <p:cTn id="73" dur="2000" fill="hold"/>
                                        <p:tgtEl>
                                          <p:spTgt spid="9241"/>
                                        </p:tgtEl>
                                        <p:attrNameLst>
                                          <p:attrName>ppt_h</p:attrName>
                                        </p:attrNameLst>
                                      </p:cBhvr>
                                      <p:tavLst>
                                        <p:tav tm="0">
                                          <p:val>
                                            <p:fltVal val="0"/>
                                          </p:val>
                                        </p:tav>
                                        <p:tav tm="100000">
                                          <p:val>
                                            <p:strVal val="#ppt_h"/>
                                          </p:val>
                                        </p:tav>
                                      </p:tavLst>
                                    </p:anim>
                                  </p:childTnLst>
                                </p:cTn>
                              </p:par>
                            </p:childTnLst>
                          </p:cTn>
                        </p:par>
                        <p:par>
                          <p:cTn id="74" fill="hold">
                            <p:stCondLst>
                              <p:cond delay="28000"/>
                            </p:stCondLst>
                            <p:childTnLst>
                              <p:par>
                                <p:cTn id="75" presetID="23" presetClass="entr" presetSubtype="16" fill="hold" grpId="0" nodeType="afterEffect">
                                  <p:stCondLst>
                                    <p:cond delay="0"/>
                                  </p:stCondLst>
                                  <p:childTnLst>
                                    <p:set>
                                      <p:cBhvr>
                                        <p:cTn id="76" dur="1" fill="hold">
                                          <p:stCondLst>
                                            <p:cond delay="0"/>
                                          </p:stCondLst>
                                        </p:cTn>
                                        <p:tgtEl>
                                          <p:spTgt spid="9239"/>
                                        </p:tgtEl>
                                        <p:attrNameLst>
                                          <p:attrName>style.visibility</p:attrName>
                                        </p:attrNameLst>
                                      </p:cBhvr>
                                      <p:to>
                                        <p:strVal val="visible"/>
                                      </p:to>
                                    </p:set>
                                    <p:anim calcmode="lin" valueType="num">
                                      <p:cBhvr>
                                        <p:cTn id="77" dur="2000" fill="hold"/>
                                        <p:tgtEl>
                                          <p:spTgt spid="9239"/>
                                        </p:tgtEl>
                                        <p:attrNameLst>
                                          <p:attrName>ppt_w</p:attrName>
                                        </p:attrNameLst>
                                      </p:cBhvr>
                                      <p:tavLst>
                                        <p:tav tm="0">
                                          <p:val>
                                            <p:fltVal val="0"/>
                                          </p:val>
                                        </p:tav>
                                        <p:tav tm="100000">
                                          <p:val>
                                            <p:strVal val="#ppt_w"/>
                                          </p:val>
                                        </p:tav>
                                      </p:tavLst>
                                    </p:anim>
                                    <p:anim calcmode="lin" valueType="num">
                                      <p:cBhvr>
                                        <p:cTn id="78" dur="2000" fill="hold"/>
                                        <p:tgtEl>
                                          <p:spTgt spid="9239"/>
                                        </p:tgtEl>
                                        <p:attrNameLst>
                                          <p:attrName>ppt_h</p:attrName>
                                        </p:attrNameLst>
                                      </p:cBhvr>
                                      <p:tavLst>
                                        <p:tav tm="0">
                                          <p:val>
                                            <p:fltVal val="0"/>
                                          </p:val>
                                        </p:tav>
                                        <p:tav tm="100000">
                                          <p:val>
                                            <p:strVal val="#ppt_h"/>
                                          </p:val>
                                        </p:tav>
                                      </p:tavLst>
                                    </p:anim>
                                  </p:childTnLst>
                                </p:cTn>
                              </p:par>
                            </p:childTnLst>
                          </p:cTn>
                        </p:par>
                        <p:par>
                          <p:cTn id="79" fill="hold">
                            <p:stCondLst>
                              <p:cond delay="30000"/>
                            </p:stCondLst>
                            <p:childTnLst>
                              <p:par>
                                <p:cTn id="80" presetID="23" presetClass="entr" presetSubtype="16" fill="hold" grpId="0" nodeType="afterEffect">
                                  <p:stCondLst>
                                    <p:cond delay="0"/>
                                  </p:stCondLst>
                                  <p:childTnLst>
                                    <p:set>
                                      <p:cBhvr>
                                        <p:cTn id="81" dur="1" fill="hold">
                                          <p:stCondLst>
                                            <p:cond delay="0"/>
                                          </p:stCondLst>
                                        </p:cTn>
                                        <p:tgtEl>
                                          <p:spTgt spid="9242"/>
                                        </p:tgtEl>
                                        <p:attrNameLst>
                                          <p:attrName>style.visibility</p:attrName>
                                        </p:attrNameLst>
                                      </p:cBhvr>
                                      <p:to>
                                        <p:strVal val="visible"/>
                                      </p:to>
                                    </p:set>
                                    <p:anim calcmode="lin" valueType="num">
                                      <p:cBhvr>
                                        <p:cTn id="82" dur="2000" fill="hold"/>
                                        <p:tgtEl>
                                          <p:spTgt spid="9242"/>
                                        </p:tgtEl>
                                        <p:attrNameLst>
                                          <p:attrName>ppt_w</p:attrName>
                                        </p:attrNameLst>
                                      </p:cBhvr>
                                      <p:tavLst>
                                        <p:tav tm="0">
                                          <p:val>
                                            <p:fltVal val="0"/>
                                          </p:val>
                                        </p:tav>
                                        <p:tav tm="100000">
                                          <p:val>
                                            <p:strVal val="#ppt_w"/>
                                          </p:val>
                                        </p:tav>
                                      </p:tavLst>
                                    </p:anim>
                                    <p:anim calcmode="lin" valueType="num">
                                      <p:cBhvr>
                                        <p:cTn id="83" dur="2000" fill="hold"/>
                                        <p:tgtEl>
                                          <p:spTgt spid="9242"/>
                                        </p:tgtEl>
                                        <p:attrNameLst>
                                          <p:attrName>ppt_h</p:attrName>
                                        </p:attrNameLst>
                                      </p:cBhvr>
                                      <p:tavLst>
                                        <p:tav tm="0">
                                          <p:val>
                                            <p:fltVal val="0"/>
                                          </p:val>
                                        </p:tav>
                                        <p:tav tm="100000">
                                          <p:val>
                                            <p:strVal val="#ppt_h"/>
                                          </p:val>
                                        </p:tav>
                                      </p:tavLst>
                                    </p:anim>
                                  </p:childTnLst>
                                </p:cTn>
                              </p:par>
                            </p:childTnLst>
                          </p:cTn>
                        </p:par>
                        <p:par>
                          <p:cTn id="84" fill="hold">
                            <p:stCondLst>
                              <p:cond delay="32000"/>
                            </p:stCondLst>
                            <p:childTnLst>
                              <p:par>
                                <p:cTn id="85" presetID="23" presetClass="entr" presetSubtype="16" fill="hold" grpId="0" nodeType="afterEffect">
                                  <p:stCondLst>
                                    <p:cond delay="0"/>
                                  </p:stCondLst>
                                  <p:childTnLst>
                                    <p:set>
                                      <p:cBhvr>
                                        <p:cTn id="86" dur="1" fill="hold">
                                          <p:stCondLst>
                                            <p:cond delay="0"/>
                                          </p:stCondLst>
                                        </p:cTn>
                                        <p:tgtEl>
                                          <p:spTgt spid="9243"/>
                                        </p:tgtEl>
                                        <p:attrNameLst>
                                          <p:attrName>style.visibility</p:attrName>
                                        </p:attrNameLst>
                                      </p:cBhvr>
                                      <p:to>
                                        <p:strVal val="visible"/>
                                      </p:to>
                                    </p:set>
                                    <p:anim calcmode="lin" valueType="num">
                                      <p:cBhvr>
                                        <p:cTn id="87" dur="2000" fill="hold"/>
                                        <p:tgtEl>
                                          <p:spTgt spid="9243"/>
                                        </p:tgtEl>
                                        <p:attrNameLst>
                                          <p:attrName>ppt_w</p:attrName>
                                        </p:attrNameLst>
                                      </p:cBhvr>
                                      <p:tavLst>
                                        <p:tav tm="0">
                                          <p:val>
                                            <p:fltVal val="0"/>
                                          </p:val>
                                        </p:tav>
                                        <p:tav tm="100000">
                                          <p:val>
                                            <p:strVal val="#ppt_w"/>
                                          </p:val>
                                        </p:tav>
                                      </p:tavLst>
                                    </p:anim>
                                    <p:anim calcmode="lin" valueType="num">
                                      <p:cBhvr>
                                        <p:cTn id="88" dur="2000" fill="hold"/>
                                        <p:tgtEl>
                                          <p:spTgt spid="9243"/>
                                        </p:tgtEl>
                                        <p:attrNameLst>
                                          <p:attrName>ppt_h</p:attrName>
                                        </p:attrNameLst>
                                      </p:cBhvr>
                                      <p:tavLst>
                                        <p:tav tm="0">
                                          <p:val>
                                            <p:fltVal val="0"/>
                                          </p:val>
                                        </p:tav>
                                        <p:tav tm="100000">
                                          <p:val>
                                            <p:strVal val="#ppt_h"/>
                                          </p:val>
                                        </p:tav>
                                      </p:tavLst>
                                    </p:anim>
                                  </p:childTnLst>
                                </p:cTn>
                              </p:par>
                            </p:childTnLst>
                          </p:cTn>
                        </p:par>
                        <p:par>
                          <p:cTn id="89" fill="hold">
                            <p:stCondLst>
                              <p:cond delay="34000"/>
                            </p:stCondLst>
                            <p:childTnLst>
                              <p:par>
                                <p:cTn id="90" presetID="23" presetClass="entr" presetSubtype="16" fill="hold" grpId="0" nodeType="afterEffect">
                                  <p:stCondLst>
                                    <p:cond delay="0"/>
                                  </p:stCondLst>
                                  <p:childTnLst>
                                    <p:set>
                                      <p:cBhvr>
                                        <p:cTn id="91" dur="1" fill="hold">
                                          <p:stCondLst>
                                            <p:cond delay="0"/>
                                          </p:stCondLst>
                                        </p:cTn>
                                        <p:tgtEl>
                                          <p:spTgt spid="9232"/>
                                        </p:tgtEl>
                                        <p:attrNameLst>
                                          <p:attrName>style.visibility</p:attrName>
                                        </p:attrNameLst>
                                      </p:cBhvr>
                                      <p:to>
                                        <p:strVal val="visible"/>
                                      </p:to>
                                    </p:set>
                                    <p:anim calcmode="lin" valueType="num">
                                      <p:cBhvr>
                                        <p:cTn id="92" dur="2000" fill="hold"/>
                                        <p:tgtEl>
                                          <p:spTgt spid="9232"/>
                                        </p:tgtEl>
                                        <p:attrNameLst>
                                          <p:attrName>ppt_w</p:attrName>
                                        </p:attrNameLst>
                                      </p:cBhvr>
                                      <p:tavLst>
                                        <p:tav tm="0">
                                          <p:val>
                                            <p:fltVal val="0"/>
                                          </p:val>
                                        </p:tav>
                                        <p:tav tm="100000">
                                          <p:val>
                                            <p:strVal val="#ppt_w"/>
                                          </p:val>
                                        </p:tav>
                                      </p:tavLst>
                                    </p:anim>
                                    <p:anim calcmode="lin" valueType="num">
                                      <p:cBhvr>
                                        <p:cTn id="93" dur="2000" fill="hold"/>
                                        <p:tgtEl>
                                          <p:spTgt spid="9232"/>
                                        </p:tgtEl>
                                        <p:attrNameLst>
                                          <p:attrName>ppt_h</p:attrName>
                                        </p:attrNameLst>
                                      </p:cBhvr>
                                      <p:tavLst>
                                        <p:tav tm="0">
                                          <p:val>
                                            <p:fltVal val="0"/>
                                          </p:val>
                                        </p:tav>
                                        <p:tav tm="100000">
                                          <p:val>
                                            <p:strVal val="#ppt_h"/>
                                          </p:val>
                                        </p:tav>
                                      </p:tavLst>
                                    </p:anim>
                                  </p:childTnLst>
                                </p:cTn>
                              </p:par>
                            </p:childTnLst>
                          </p:cTn>
                        </p:par>
                        <p:par>
                          <p:cTn id="94" fill="hold">
                            <p:stCondLst>
                              <p:cond delay="36000"/>
                            </p:stCondLst>
                            <p:childTnLst>
                              <p:par>
                                <p:cTn id="95" presetID="23" presetClass="entr" presetSubtype="16" fill="hold" grpId="0" nodeType="afterEffect">
                                  <p:stCondLst>
                                    <p:cond delay="0"/>
                                  </p:stCondLst>
                                  <p:childTnLst>
                                    <p:set>
                                      <p:cBhvr>
                                        <p:cTn id="96" dur="1" fill="hold">
                                          <p:stCondLst>
                                            <p:cond delay="0"/>
                                          </p:stCondLst>
                                        </p:cTn>
                                        <p:tgtEl>
                                          <p:spTgt spid="9233"/>
                                        </p:tgtEl>
                                        <p:attrNameLst>
                                          <p:attrName>style.visibility</p:attrName>
                                        </p:attrNameLst>
                                      </p:cBhvr>
                                      <p:to>
                                        <p:strVal val="visible"/>
                                      </p:to>
                                    </p:set>
                                    <p:anim calcmode="lin" valueType="num">
                                      <p:cBhvr>
                                        <p:cTn id="97" dur="2000" fill="hold"/>
                                        <p:tgtEl>
                                          <p:spTgt spid="9233"/>
                                        </p:tgtEl>
                                        <p:attrNameLst>
                                          <p:attrName>ppt_w</p:attrName>
                                        </p:attrNameLst>
                                      </p:cBhvr>
                                      <p:tavLst>
                                        <p:tav tm="0">
                                          <p:val>
                                            <p:fltVal val="0"/>
                                          </p:val>
                                        </p:tav>
                                        <p:tav tm="100000">
                                          <p:val>
                                            <p:strVal val="#ppt_w"/>
                                          </p:val>
                                        </p:tav>
                                      </p:tavLst>
                                    </p:anim>
                                    <p:anim calcmode="lin" valueType="num">
                                      <p:cBhvr>
                                        <p:cTn id="98" dur="2000" fill="hold"/>
                                        <p:tgtEl>
                                          <p:spTgt spid="9233"/>
                                        </p:tgtEl>
                                        <p:attrNameLst>
                                          <p:attrName>ppt_h</p:attrName>
                                        </p:attrNameLst>
                                      </p:cBhvr>
                                      <p:tavLst>
                                        <p:tav tm="0">
                                          <p:val>
                                            <p:fltVal val="0"/>
                                          </p:val>
                                        </p:tav>
                                        <p:tav tm="100000">
                                          <p:val>
                                            <p:strVal val="#ppt_h"/>
                                          </p:val>
                                        </p:tav>
                                      </p:tavLst>
                                    </p:anim>
                                  </p:childTnLst>
                                </p:cTn>
                              </p:par>
                            </p:childTnLst>
                          </p:cTn>
                        </p:par>
                        <p:par>
                          <p:cTn id="99" fill="hold">
                            <p:stCondLst>
                              <p:cond delay="38000"/>
                            </p:stCondLst>
                            <p:childTnLst>
                              <p:par>
                                <p:cTn id="100" presetID="23" presetClass="entr" presetSubtype="16" fill="hold" grpId="0" nodeType="afterEffect">
                                  <p:stCondLst>
                                    <p:cond delay="0"/>
                                  </p:stCondLst>
                                  <p:childTnLst>
                                    <p:set>
                                      <p:cBhvr>
                                        <p:cTn id="101" dur="1" fill="hold">
                                          <p:stCondLst>
                                            <p:cond delay="0"/>
                                          </p:stCondLst>
                                        </p:cTn>
                                        <p:tgtEl>
                                          <p:spTgt spid="9234"/>
                                        </p:tgtEl>
                                        <p:attrNameLst>
                                          <p:attrName>style.visibility</p:attrName>
                                        </p:attrNameLst>
                                      </p:cBhvr>
                                      <p:to>
                                        <p:strVal val="visible"/>
                                      </p:to>
                                    </p:set>
                                    <p:anim calcmode="lin" valueType="num">
                                      <p:cBhvr>
                                        <p:cTn id="102" dur="2000" fill="hold"/>
                                        <p:tgtEl>
                                          <p:spTgt spid="9234"/>
                                        </p:tgtEl>
                                        <p:attrNameLst>
                                          <p:attrName>ppt_w</p:attrName>
                                        </p:attrNameLst>
                                      </p:cBhvr>
                                      <p:tavLst>
                                        <p:tav tm="0">
                                          <p:val>
                                            <p:fltVal val="0"/>
                                          </p:val>
                                        </p:tav>
                                        <p:tav tm="100000">
                                          <p:val>
                                            <p:strVal val="#ppt_w"/>
                                          </p:val>
                                        </p:tav>
                                      </p:tavLst>
                                    </p:anim>
                                    <p:anim calcmode="lin" valueType="num">
                                      <p:cBhvr>
                                        <p:cTn id="103" dur="2000" fill="hold"/>
                                        <p:tgtEl>
                                          <p:spTgt spid="9234"/>
                                        </p:tgtEl>
                                        <p:attrNameLst>
                                          <p:attrName>ppt_h</p:attrName>
                                        </p:attrNameLst>
                                      </p:cBhvr>
                                      <p:tavLst>
                                        <p:tav tm="0">
                                          <p:val>
                                            <p:fltVal val="0"/>
                                          </p:val>
                                        </p:tav>
                                        <p:tav tm="100000">
                                          <p:val>
                                            <p:strVal val="#ppt_h"/>
                                          </p:val>
                                        </p:tav>
                                      </p:tavLst>
                                    </p:anim>
                                  </p:childTnLst>
                                </p:cTn>
                              </p:par>
                            </p:childTnLst>
                          </p:cTn>
                        </p:par>
                        <p:par>
                          <p:cTn id="104" fill="hold">
                            <p:stCondLst>
                              <p:cond delay="40000"/>
                            </p:stCondLst>
                            <p:childTnLst>
                              <p:par>
                                <p:cTn id="105" presetID="23" presetClass="entr" presetSubtype="16" fill="hold" grpId="0" nodeType="afterEffect">
                                  <p:stCondLst>
                                    <p:cond delay="0"/>
                                  </p:stCondLst>
                                  <p:childTnLst>
                                    <p:set>
                                      <p:cBhvr>
                                        <p:cTn id="106" dur="1" fill="hold">
                                          <p:stCondLst>
                                            <p:cond delay="0"/>
                                          </p:stCondLst>
                                        </p:cTn>
                                        <p:tgtEl>
                                          <p:spTgt spid="9228"/>
                                        </p:tgtEl>
                                        <p:attrNameLst>
                                          <p:attrName>style.visibility</p:attrName>
                                        </p:attrNameLst>
                                      </p:cBhvr>
                                      <p:to>
                                        <p:strVal val="visible"/>
                                      </p:to>
                                    </p:set>
                                    <p:anim calcmode="lin" valueType="num">
                                      <p:cBhvr>
                                        <p:cTn id="107" dur="2000" fill="hold"/>
                                        <p:tgtEl>
                                          <p:spTgt spid="9228"/>
                                        </p:tgtEl>
                                        <p:attrNameLst>
                                          <p:attrName>ppt_w</p:attrName>
                                        </p:attrNameLst>
                                      </p:cBhvr>
                                      <p:tavLst>
                                        <p:tav tm="0">
                                          <p:val>
                                            <p:fltVal val="0"/>
                                          </p:val>
                                        </p:tav>
                                        <p:tav tm="100000">
                                          <p:val>
                                            <p:strVal val="#ppt_w"/>
                                          </p:val>
                                        </p:tav>
                                      </p:tavLst>
                                    </p:anim>
                                    <p:anim calcmode="lin" valueType="num">
                                      <p:cBhvr>
                                        <p:cTn id="108" dur="2000" fill="hold"/>
                                        <p:tgtEl>
                                          <p:spTgt spid="92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p:bldP spid="9225" grpId="0"/>
      <p:bldP spid="9232" grpId="0"/>
      <p:bldP spid="9233" grpId="0"/>
      <p:bldP spid="9234" grpId="0"/>
      <p:bldP spid="9226" grpId="0"/>
      <p:bldP spid="9235" grpId="0"/>
      <p:bldP spid="9236" grpId="0"/>
      <p:bldP spid="9237" grpId="0"/>
      <p:bldP spid="9238" grpId="0"/>
      <p:bldP spid="9230" grpId="0"/>
      <p:bldP spid="9231" grpId="0"/>
      <p:bldP spid="9244" grpId="0"/>
      <p:bldP spid="9245" grpId="0"/>
      <p:bldP spid="9227" grpId="0"/>
      <p:bldP spid="9228" grpId="0"/>
      <p:bldP spid="9239" grpId="0"/>
      <p:bldP spid="9240" grpId="0"/>
      <p:bldP spid="9241" grpId="0"/>
      <p:bldP spid="9242" grpId="0"/>
      <p:bldP spid="924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ybr_slova_b__c_">
  <a:themeElements>
    <a:clrScheme name="Majet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ajetok">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al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vybr_slova_b__c_</Template>
  <TotalTime>2</TotalTime>
  <Words>647</Words>
  <Application>Microsoft Office PowerPoint</Application>
  <PresentationFormat>Prezentácia na obrazovke (4:3)</PresentationFormat>
  <Paragraphs>122</Paragraphs>
  <Slides>22</Slides>
  <Notes>1</Notes>
  <HiddenSlides>1</HiddenSlides>
  <MMClips>0</MMClips>
  <ScaleCrop>false</ScaleCrop>
  <HeadingPairs>
    <vt:vector size="4" baseType="variant">
      <vt:variant>
        <vt:lpstr>Motív</vt:lpstr>
      </vt:variant>
      <vt:variant>
        <vt:i4>1</vt:i4>
      </vt:variant>
      <vt:variant>
        <vt:lpstr>Nadpisy snímok</vt:lpstr>
      </vt:variant>
      <vt:variant>
        <vt:i4>22</vt:i4>
      </vt:variant>
    </vt:vector>
  </HeadingPairs>
  <TitlesOfParts>
    <vt:vector size="23" baseType="lpstr">
      <vt:lpstr>vybr_slova_b__c_</vt:lpstr>
      <vt:lpstr>Snímka 1</vt:lpstr>
      <vt:lpstr>OBSAH</vt:lpstr>
      <vt:lpstr>BY</vt:lpstr>
      <vt:lpstr>Snímka 4</vt:lpstr>
      <vt:lpstr>BYLINA</vt:lpstr>
      <vt:lpstr>Dopíš vybrané slová a pre kontrolu klikni na slovo, ktoré si napísal/a.</vt:lpstr>
      <vt:lpstr>BYSTRÝ</vt:lpstr>
      <vt:lpstr>Dopíš vybrané slová a pre kontrolu klikni na slovo, ktoré si napísal/a.</vt:lpstr>
      <vt:lpstr>Snímka 9</vt:lpstr>
      <vt:lpstr>Napíš do zošita, čím by si chcel/a byť, keď budeš dospelý/á.</vt:lpstr>
      <vt:lpstr>Doplň do viet vybrané slová:</vt:lpstr>
      <vt:lpstr>Doplň do viet vybrané slová:</vt:lpstr>
      <vt:lpstr>Doplň i/í, y/ý:</vt:lpstr>
      <vt:lpstr>OBYČAJ</vt:lpstr>
      <vt:lpstr>Napíš do ďalšej snímky, aké obyčaje sa zachovávajú počas sviatkov:</vt:lpstr>
      <vt:lpstr>Snímka 16</vt:lpstr>
      <vt:lpstr>Snímka 17</vt:lpstr>
      <vt:lpstr>Významy slova kobylka:</vt:lpstr>
      <vt:lpstr>Doplň y/ý do vybraných slov a prepíš vety do zošita:</vt:lpstr>
      <vt:lpstr>Zopakujme si</vt:lpstr>
      <vt:lpstr>Snímka 21</vt:lpstr>
      <vt:lpstr>BIŤ</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ZS Brezovica</dc:creator>
  <cp:lastModifiedBy>ZS Brezovica</cp:lastModifiedBy>
  <cp:revision>1</cp:revision>
  <dcterms:created xsi:type="dcterms:W3CDTF">2011-10-25T07:13:07Z</dcterms:created>
  <dcterms:modified xsi:type="dcterms:W3CDTF">2011-10-25T07:15:45Z</dcterms:modified>
</cp:coreProperties>
</file>