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18"/>
  </p:notesMasterIdLst>
  <p:handoutMasterIdLst>
    <p:handoutMasterId r:id="rId19"/>
  </p:handoutMasterIdLst>
  <p:sldIdLst>
    <p:sldId id="256" r:id="rId12"/>
    <p:sldId id="257" r:id="rId13"/>
    <p:sldId id="261" r:id="rId14"/>
    <p:sldId id="258" r:id="rId15"/>
    <p:sldId id="259" r:id="rId16"/>
    <p:sldId id="26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3300"/>
    <a:srgbClr val="993300"/>
    <a:srgbClr val="CC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A464-B6EA-4AFD-96EC-7012B018AA9D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Mgr. Tímea Matušeková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90B96-C303-4FE2-9E44-D6DA38D684A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9B9A1-7911-4E2D-80D5-0DFD9990C6E9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Mgr. Tímea Matušeková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D87D-79E5-47D9-AB22-8B7D20AFFBF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D87D-79E5-47D9-AB22-8B7D20AFFBF0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Mgr. Tímea Matušeková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A327-28FF-4F0E-8119-0C5245D5CFF7}" type="datetimeFigureOut">
              <a:rPr lang="sk-SK" smtClean="0"/>
              <a:pPr/>
              <a:t>19. 11. 2010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C594-06DE-41F3-A213-0EF75A2275A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25A9-089B-44B8-A061-7329783C11E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19. 11. 2010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691-04AC-4661-97D6-15743F89928C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80728"/>
            <a:ext cx="8383960" cy="2376264"/>
          </a:xfrm>
          <a:solidFill>
            <a:srgbClr val="993300"/>
          </a:solidFill>
          <a:ln>
            <a:solidFill>
              <a:srgbClr val="CC6600"/>
            </a:solidFill>
          </a:ln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Šaliansky Maťko </a:t>
            </a:r>
            <a:b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Jozefa </a:t>
            </a:r>
            <a:r>
              <a:rPr lang="sk-SK" sz="4800" b="1" dirty="0" err="1" smtClean="0">
                <a:solidFill>
                  <a:srgbClr val="FFFF00"/>
                </a:solidFill>
                <a:latin typeface="Comic Sans MS" pitchFamily="66" charset="0"/>
              </a:rPr>
              <a:t>Cígera</a:t>
            </a:r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 Hronského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5705" r="63681" b="50275"/>
          <a:stretch>
            <a:fillRect/>
          </a:stretch>
        </p:blipFill>
        <p:spPr bwMode="auto">
          <a:xfrm>
            <a:off x="4860032" y="2996952"/>
            <a:ext cx="376041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 rot="21430011">
            <a:off x="616676" y="390351"/>
            <a:ext cx="5328592" cy="3252493"/>
          </a:xfrm>
          <a:prstGeom prst="rect">
            <a:avLst/>
          </a:prstGeom>
          <a:solidFill>
            <a:srgbClr val="99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Bola raz jedna malebná krajina - Slovensko sa zvala. V nej malé mestečko Šaľa. A tá Šaľa Šalianskeho Maťka Jozefa </a:t>
            </a:r>
            <a:r>
              <a:rPr lang="sk-SK" sz="2800" dirty="0" err="1" smtClean="0">
                <a:solidFill>
                  <a:srgbClr val="FFFF00"/>
                </a:solidFill>
                <a:latin typeface="Comic Sans MS" pitchFamily="66" charset="0"/>
              </a:rPr>
              <a:t>Cígera</a:t>
            </a: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 Hronského mala. </a:t>
            </a:r>
            <a:endParaRPr lang="sk-SK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18463"/>
            <a:ext cx="3175932" cy="3318849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3002708" cy="2298948"/>
          </a:xfrm>
          <a:prstGeom prst="rect">
            <a:avLst/>
          </a:prstGeom>
          <a:ln w="190500" cap="sq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 rot="570514">
            <a:off x="3896278" y="593431"/>
            <a:ext cx="4792550" cy="5909310"/>
          </a:xfrm>
          <a:prstGeom prst="rect">
            <a:avLst/>
          </a:prstGeom>
          <a:solidFill>
            <a:srgbClr val="996633"/>
          </a:solidFill>
          <a:ln>
            <a:solidFill>
              <a:srgbClr val="CC6600"/>
            </a:solidFill>
          </a:ln>
          <a:effectLst>
            <a:glow rad="228600">
              <a:srgbClr val="9933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latin typeface="Comic Sans MS" pitchFamily="66" charset="0"/>
              </a:rPr>
              <a:t>Tento chlapec, to som ja, Šaliansky Maťko,</a:t>
            </a:r>
          </a:p>
          <a:p>
            <a:pPr>
              <a:lnSpc>
                <a:spcPct val="150000"/>
              </a:lnSpc>
            </a:pPr>
            <a:r>
              <a:rPr lang="sk-SK" sz="2800" b="1" dirty="0">
                <a:latin typeface="Comic Sans MS" pitchFamily="66" charset="0"/>
              </a:rPr>
              <a:t>Maťko preto, že ma tak volajú, a šaliansky preto,</a:t>
            </a:r>
          </a:p>
          <a:p>
            <a:pPr>
              <a:lnSpc>
                <a:spcPct val="150000"/>
              </a:lnSpc>
            </a:pPr>
            <a:r>
              <a:rPr lang="sk-SK" sz="2800" b="1" dirty="0">
                <a:latin typeface="Comic Sans MS" pitchFamily="66" charset="0"/>
              </a:rPr>
              <a:t>že som sa narodil v Šali</a:t>
            </a:r>
            <a:r>
              <a:rPr lang="sk-SK" sz="2800" b="1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k-SK" sz="28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800" dirty="0">
                <a:latin typeface="Comic Sans MS" pitchFamily="66" charset="0"/>
              </a:rPr>
              <a:t>Súťaž v prednese slovenskej povesti nazvali podľa </a:t>
            </a:r>
            <a:r>
              <a:rPr lang="sk-SK" sz="2800" dirty="0" smtClean="0">
                <a:latin typeface="Comic Sans MS" pitchFamily="66" charset="0"/>
              </a:rPr>
              <a:t>mňa.</a:t>
            </a:r>
            <a:endParaRPr lang="sk-SK" sz="28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376264" cy="3087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Jozef </a:t>
            </a:r>
            <a:r>
              <a:rPr lang="sk-SK" dirty="0" err="1" smtClean="0">
                <a:latin typeface="Comic Sans MS" pitchFamily="66" charset="0"/>
              </a:rPr>
              <a:t>Cíger</a:t>
            </a:r>
            <a:r>
              <a:rPr lang="sk-SK" dirty="0" smtClean="0">
                <a:latin typeface="Comic Sans MS" pitchFamily="66" charset="0"/>
              </a:rPr>
              <a:t> Hronský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9552" y="4725144"/>
            <a:ext cx="2808312" cy="17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>
                <a:latin typeface="Comic Sans MS" pitchFamily="66" charset="0"/>
              </a:rPr>
              <a:t>(23. február 1896 Zvolen, Slovensko - 13. júl 1960 </a:t>
            </a:r>
            <a:r>
              <a:rPr lang="sk-SK" b="1" dirty="0" err="1" smtClean="0">
                <a:latin typeface="Comic Sans MS" pitchFamily="66" charset="0"/>
              </a:rPr>
              <a:t>Luján</a:t>
            </a:r>
            <a:r>
              <a:rPr lang="sk-SK" b="1" dirty="0" smtClean="0">
                <a:latin typeface="Comic Sans MS" pitchFamily="66" charset="0"/>
              </a:rPr>
              <a:t>, Argentína) 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923928" y="1700808"/>
            <a:ext cx="4464496" cy="499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sk-SK" sz="2400" b="1" i="1" dirty="0" smtClean="0">
                <a:solidFill>
                  <a:srgbClr val="663300"/>
                </a:solidFill>
                <a:latin typeface="Comic Sans MS" pitchFamily="66" charset="0"/>
              </a:rPr>
              <a:t>- spisovateľ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sk-SK" sz="2400" b="1" i="1" dirty="0" smtClean="0">
                <a:solidFill>
                  <a:srgbClr val="663300"/>
                </a:solidFill>
                <a:latin typeface="Comic Sans MS" pitchFamily="66" charset="0"/>
              </a:rPr>
              <a:t> publicista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sk-SK" sz="2400" b="1" i="1" dirty="0" smtClean="0">
                <a:solidFill>
                  <a:srgbClr val="663300"/>
                </a:solidFill>
                <a:latin typeface="Comic Sans MS" pitchFamily="66" charset="0"/>
              </a:rPr>
              <a:t> výtvarník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sk-SK" sz="2400" b="1" i="1" dirty="0" smtClean="0">
                <a:solidFill>
                  <a:srgbClr val="663300"/>
                </a:solidFill>
                <a:latin typeface="Comic Sans MS" pitchFamily="66" charset="0"/>
              </a:rPr>
              <a:t> pedagóg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sk-SK" sz="2400" b="1" i="1" dirty="0" smtClean="0">
                <a:solidFill>
                  <a:srgbClr val="663300"/>
                </a:solidFill>
                <a:latin typeface="Comic Sans MS" pitchFamily="66" charset="0"/>
              </a:rPr>
              <a:t> významný predstaviteľ a manažér Matice slovenskej 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sk-SK" sz="2400" b="1" i="1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sk-SK" sz="2400" b="1" i="1" dirty="0" smtClean="0">
                <a:solidFill>
                  <a:srgbClr val="663300"/>
                </a:solidFill>
                <a:latin typeface="Comic Sans MS" pitchFamily="66" charset="0"/>
              </a:rPr>
              <a:t>ústredná postava slovenského kultúrneho života 20. až 40. rokov minulého storočia na Slovensku.</a:t>
            </a:r>
            <a:endParaRPr lang="sk-SK" sz="2400" b="1" i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1944216" cy="2734054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627504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Ako súťaž vznikla?</a:t>
            </a:r>
            <a:endParaRPr lang="sk-SK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67544" y="2420888"/>
            <a:ext cx="8208912" cy="390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sk-SK" b="1" dirty="0" smtClean="0">
                <a:latin typeface="Comic Sans MS" pitchFamily="66" charset="0"/>
              </a:rPr>
              <a:t>Keď sa v mestečku Šaľa v roku 1991 zrodila iniciatíva zorganizovať </a:t>
            </a:r>
            <a:r>
              <a:rPr lang="sk-SK" b="1" dirty="0" err="1" smtClean="0">
                <a:latin typeface="Comic Sans MS" pitchFamily="66" charset="0"/>
              </a:rPr>
              <a:t>suťaž</a:t>
            </a:r>
            <a:r>
              <a:rPr lang="sk-SK" b="1" dirty="0" smtClean="0">
                <a:latin typeface="Comic Sans MS" pitchFamily="66" charset="0"/>
              </a:rPr>
              <a:t>  v prednese slovenských povestí, v kalendári bolo meno Matej a tak predseda Miestneho odboru Matice slovenskej v Šali MUDr. Svetozár </a:t>
            </a:r>
            <a:r>
              <a:rPr lang="sk-SK" b="1" dirty="0" err="1" smtClean="0">
                <a:latin typeface="Comic Sans MS" pitchFamily="66" charset="0"/>
              </a:rPr>
              <a:t>Hikkel</a:t>
            </a:r>
            <a:r>
              <a:rPr lang="sk-SK" b="1" dirty="0" smtClean="0">
                <a:latin typeface="Comic Sans MS" pitchFamily="66" charset="0"/>
              </a:rPr>
              <a:t> súťaž nazval podľa dátumu a miesta zrodu Šalianskym Maťkom. </a:t>
            </a:r>
          </a:p>
          <a:p>
            <a:pPr>
              <a:lnSpc>
                <a:spcPts val="3000"/>
              </a:lnSpc>
            </a:pPr>
            <a:r>
              <a:rPr lang="sk-SK" b="1" dirty="0" smtClean="0">
                <a:latin typeface="Comic Sans MS" pitchFamily="66" charset="0"/>
              </a:rPr>
              <a:t>A keďže krátko pred týmto dátumom v matičiaroch ešte čerstvo rezonoval dátum narodenia významného slovenského spisovateľa a matičného činovníka, zakladateľa a prvého predsedu zahraničnej Matice slovenskej Jozefa </a:t>
            </a:r>
            <a:r>
              <a:rPr lang="sk-SK" b="1" dirty="0" err="1" smtClean="0">
                <a:latin typeface="Comic Sans MS" pitchFamily="66" charset="0"/>
              </a:rPr>
              <a:t>Cígera</a:t>
            </a:r>
            <a:r>
              <a:rPr lang="sk-SK" b="1" dirty="0" smtClean="0">
                <a:latin typeface="Comic Sans MS" pitchFamily="66" charset="0"/>
              </a:rPr>
              <a:t> Hronského, originálny názov súťaže s priliehavým prívlastkom bol na svete. 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15240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872208"/>
          </a:xfrm>
          <a:solidFill>
            <a:srgbClr val="990000"/>
          </a:solidFill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dirty="0" smtClean="0">
                <a:latin typeface="Comic Sans MS" pitchFamily="66" charset="0"/>
              </a:rPr>
              <a:t>Veľa úspechov v recitovaní a krásny zážitok.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573016"/>
            <a:ext cx="2085975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Mgr. Tímea Matušeková</a:t>
            </a:r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úh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Šablóna pre PowerPoint - Orange Flame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úh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ial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dúha</Template>
  <TotalTime>51</TotalTime>
  <Words>225</Words>
  <Application>Microsoft Office PowerPoint</Application>
  <PresentationFormat>Prezentácia na obrazovke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11</vt:i4>
      </vt:variant>
      <vt:variant>
        <vt:lpstr>Nadpisy snímok</vt:lpstr>
      </vt:variant>
      <vt:variant>
        <vt:i4>6</vt:i4>
      </vt:variant>
    </vt:vector>
  </HeadingPairs>
  <TitlesOfParts>
    <vt:vector size="17" baseType="lpstr">
      <vt:lpstr>dúha</vt:lpstr>
      <vt:lpstr>2_Motív Office</vt:lpstr>
      <vt:lpstr>3_Motív Office</vt:lpstr>
      <vt:lpstr>4_Motív Office</vt:lpstr>
      <vt:lpstr>5_Motív Office</vt:lpstr>
      <vt:lpstr>1_dúha</vt:lpstr>
      <vt:lpstr>6_Motív Office</vt:lpstr>
      <vt:lpstr>7_Motív Office</vt:lpstr>
      <vt:lpstr>8_Motív Office</vt:lpstr>
      <vt:lpstr>9_Motív Office</vt:lpstr>
      <vt:lpstr>Šablóna pre PowerPoint - Orange Flame</vt:lpstr>
      <vt:lpstr>Šaliansky Maťko  Jozefa Cígera Hronského</vt:lpstr>
      <vt:lpstr>Snímka 2</vt:lpstr>
      <vt:lpstr>Snímka 3</vt:lpstr>
      <vt:lpstr>Jozef Cíger Hronský</vt:lpstr>
      <vt:lpstr>Ako súťaž vznikla?</vt:lpstr>
      <vt:lpstr>Veľa úspechov v recitovaní a krásny zážitok.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Šaliansky Maťko  Jozefa Cígera - Hronského</dc:title>
  <dc:creator>Tímea Matušeková</dc:creator>
  <cp:lastModifiedBy>Tímea Matušeková</cp:lastModifiedBy>
  <cp:revision>7</cp:revision>
  <dcterms:created xsi:type="dcterms:W3CDTF">2010-11-19T13:04:34Z</dcterms:created>
  <dcterms:modified xsi:type="dcterms:W3CDTF">2010-11-19T17:24:35Z</dcterms:modified>
</cp:coreProperties>
</file>